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 id="2147483708" r:id="rId5"/>
    <p:sldMasterId id="2147483797" r:id="rId6"/>
    <p:sldMasterId id="2147483810" r:id="rId7"/>
  </p:sldMasterIdLst>
  <p:notesMasterIdLst>
    <p:notesMasterId r:id="rId12"/>
  </p:notesMasterIdLst>
  <p:sldIdLst>
    <p:sldId id="2147376376" r:id="rId8"/>
    <p:sldId id="2147376377" r:id="rId9"/>
    <p:sldId id="2147376375" r:id="rId10"/>
    <p:sldId id="1153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09E7D2CA-348C-4EBA-A420-822A29CF5DCA}">
          <p14:sldIdLst>
            <p14:sldId id="2147376376"/>
            <p14:sldId id="2147376377"/>
            <p14:sldId id="2147376375"/>
            <p14:sldId id="1153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00"/>
    <a:srgbClr val="00B0F0"/>
    <a:srgbClr val="00FFFF"/>
    <a:srgbClr val="3366CC"/>
    <a:srgbClr val="E6E6E6"/>
    <a:srgbClr val="FF9900"/>
    <a:srgbClr val="FFFFFF"/>
    <a:srgbClr val="FFFFCC"/>
    <a:srgbClr val="FF99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淡色スタイル 1 - アクセント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淡色スタイル 2 - アクセント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テーマ スタイル 1 - アクセント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CAF9ED-07DC-4A11-8D7F-57B35C25682E}" styleName="中間スタイル 1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55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theme" Target="theme/theme1.xml"/><Relationship Id="rId10" Type="http://schemas.openxmlformats.org/officeDocument/2006/relationships/slide" Target="slides/slide3.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吳 姿瑩(wu tzuying)/ADT/雲林・製１・生產推進" userId="b0122e96-9cd1-4aa6-a0fd-e2d7501e28b1" providerId="ADAL" clId="{7699658C-7ACF-4F7E-B14D-ED47C7D5CB8B}"/>
    <pc:docChg chg="modSld">
      <pc:chgData name="吳 姿瑩(wu tzuying)/ADT/雲林・製１・生產推進" userId="b0122e96-9cd1-4aa6-a0fd-e2d7501e28b1" providerId="ADAL" clId="{7699658C-7ACF-4F7E-B14D-ED47C7D5CB8B}" dt="2023-12-14T06:33:27.688" v="677" actId="20577"/>
      <pc:docMkLst>
        <pc:docMk/>
      </pc:docMkLst>
      <pc:sldChg chg="modSp mod">
        <pc:chgData name="吳 姿瑩(wu tzuying)/ADT/雲林・製１・生產推進" userId="b0122e96-9cd1-4aa6-a0fd-e2d7501e28b1" providerId="ADAL" clId="{7699658C-7ACF-4F7E-B14D-ED47C7D5CB8B}" dt="2023-12-14T06:33:27.688" v="677" actId="20577"/>
        <pc:sldMkLst>
          <pc:docMk/>
          <pc:sldMk cId="4225427147" sldId="2147376377"/>
        </pc:sldMkLst>
        <pc:spChg chg="mod">
          <ac:chgData name="吳 姿瑩(wu tzuying)/ADT/雲林・製１・生產推進" userId="b0122e96-9cd1-4aa6-a0fd-e2d7501e28b1" providerId="ADAL" clId="{7699658C-7ACF-4F7E-B14D-ED47C7D5CB8B}" dt="2023-12-14T06:30:43.526" v="456" actId="20577"/>
          <ac:spMkLst>
            <pc:docMk/>
            <pc:sldMk cId="4225427147" sldId="2147376377"/>
            <ac:spMk id="10" creationId="{E1762998-DDC8-09A3-AE91-5C1F26839B77}"/>
          </ac:spMkLst>
        </pc:spChg>
        <pc:spChg chg="mod">
          <ac:chgData name="吳 姿瑩(wu tzuying)/ADT/雲林・製１・生產推進" userId="b0122e96-9cd1-4aa6-a0fd-e2d7501e28b1" providerId="ADAL" clId="{7699658C-7ACF-4F7E-B14D-ED47C7D5CB8B}" dt="2023-12-14T06:33:27.688" v="677" actId="20577"/>
          <ac:spMkLst>
            <pc:docMk/>
            <pc:sldMk cId="4225427147" sldId="2147376377"/>
            <ac:spMk id="16" creationId="{DF968C33-5F4D-4419-2E1D-5E861E2406E2}"/>
          </ac:spMkLst>
        </pc:spChg>
        <pc:picChg chg="ord">
          <ac:chgData name="吳 姿瑩(wu tzuying)/ADT/雲林・製１・生產推進" userId="b0122e96-9cd1-4aa6-a0fd-e2d7501e28b1" providerId="ADAL" clId="{7699658C-7ACF-4F7E-B14D-ED47C7D5CB8B}" dt="2023-12-14T06:28:58.616" v="333" actId="167"/>
          <ac:picMkLst>
            <pc:docMk/>
            <pc:sldMk cId="4225427147" sldId="2147376377"/>
            <ac:picMk id="11" creationId="{9BD7361C-BF93-6BBB-752D-47D14457C24E}"/>
          </ac:picMkLst>
        </pc:picChg>
      </pc:sldChg>
    </pc:docChg>
  </pc:docChgLst>
  <pc:docChgLst>
    <pc:chgData name="林 性德(lin hsingte)/ADT/雲林・製１" userId="d89676fa-70be-45da-8f8b-61423393dbb3" providerId="ADAL" clId="{E4833A99-9090-413F-9B4A-7CD305584A93}"/>
    <pc:docChg chg="undo custSel addSld delSld modSld sldOrd modSection">
      <pc:chgData name="林 性德(lin hsingte)/ADT/雲林・製１" userId="d89676fa-70be-45da-8f8b-61423393dbb3" providerId="ADAL" clId="{E4833A99-9090-413F-9B4A-7CD305584A93}" dt="2023-12-15T00:24:29.716" v="993" actId="478"/>
      <pc:docMkLst>
        <pc:docMk/>
      </pc:docMkLst>
      <pc:sldChg chg="addSp delSp modSp mod">
        <pc:chgData name="林 性德(lin hsingte)/ADT/雲林・製１" userId="d89676fa-70be-45da-8f8b-61423393dbb3" providerId="ADAL" clId="{E4833A99-9090-413F-9B4A-7CD305584A93}" dt="2023-12-14T09:17:50.381" v="977" actId="1038"/>
        <pc:sldMkLst>
          <pc:docMk/>
          <pc:sldMk cId="3600989408" sldId="11532"/>
        </pc:sldMkLst>
        <pc:grpChg chg="del">
          <ac:chgData name="林 性德(lin hsingte)/ADT/雲林・製１" userId="d89676fa-70be-45da-8f8b-61423393dbb3" providerId="ADAL" clId="{E4833A99-9090-413F-9B4A-7CD305584A93}" dt="2023-12-14T09:17:44.047" v="974" actId="478"/>
          <ac:grpSpMkLst>
            <pc:docMk/>
            <pc:sldMk cId="3600989408" sldId="11532"/>
            <ac:grpSpMk id="142" creationId="{52FF4F40-5BA0-E74C-EB22-06C8A1ED8716}"/>
          </ac:grpSpMkLst>
        </pc:grpChg>
        <pc:picChg chg="add mod">
          <ac:chgData name="林 性德(lin hsingte)/ADT/雲林・製１" userId="d89676fa-70be-45da-8f8b-61423393dbb3" providerId="ADAL" clId="{E4833A99-9090-413F-9B4A-7CD305584A93}" dt="2023-12-14T09:17:50.381" v="977" actId="1038"/>
          <ac:picMkLst>
            <pc:docMk/>
            <pc:sldMk cId="3600989408" sldId="11532"/>
            <ac:picMk id="5" creationId="{9226F42E-14DF-035A-B061-51AEFCF6663F}"/>
          </ac:picMkLst>
        </pc:picChg>
      </pc:sldChg>
      <pc:sldChg chg="addSp delSp modSp mod">
        <pc:chgData name="林 性德(lin hsingte)/ADT/雲林・製１" userId="d89676fa-70be-45da-8f8b-61423393dbb3" providerId="ADAL" clId="{E4833A99-9090-413F-9B4A-7CD305584A93}" dt="2023-12-14T09:18:12.988" v="989" actId="1036"/>
        <pc:sldMkLst>
          <pc:docMk/>
          <pc:sldMk cId="242646012" sldId="2147376375"/>
        </pc:sldMkLst>
        <pc:spChg chg="mod">
          <ac:chgData name="林 性德(lin hsingte)/ADT/雲林・製１" userId="d89676fa-70be-45da-8f8b-61423393dbb3" providerId="ADAL" clId="{E4833A99-9090-413F-9B4A-7CD305584A93}" dt="2023-12-14T09:18:11.802" v="986" actId="1036"/>
          <ac:spMkLst>
            <pc:docMk/>
            <pc:sldMk cId="242646012" sldId="2147376375"/>
            <ac:spMk id="1028" creationId="{45B8DA86-C463-AFD7-74B5-6C79D37000F1}"/>
          </ac:spMkLst>
        </pc:spChg>
        <pc:grpChg chg="del">
          <ac:chgData name="林 性德(lin hsingte)/ADT/雲林・製１" userId="d89676fa-70be-45da-8f8b-61423393dbb3" providerId="ADAL" clId="{E4833A99-9090-413F-9B4A-7CD305584A93}" dt="2023-12-14T09:18:02.085" v="979" actId="478"/>
          <ac:grpSpMkLst>
            <pc:docMk/>
            <pc:sldMk cId="242646012" sldId="2147376375"/>
            <ac:grpSpMk id="8" creationId="{A3E2A3C1-32B6-2FAB-BDC2-5580ABBE1C5A}"/>
          </ac:grpSpMkLst>
        </pc:grpChg>
        <pc:graphicFrameChg chg="mod">
          <ac:chgData name="林 性德(lin hsingte)/ADT/雲林・製１" userId="d89676fa-70be-45da-8f8b-61423393dbb3" providerId="ADAL" clId="{E4833A99-9090-413F-9B4A-7CD305584A93}" dt="2023-12-14T09:18:12.988" v="989" actId="1036"/>
          <ac:graphicFrameMkLst>
            <pc:docMk/>
            <pc:sldMk cId="242646012" sldId="2147376375"/>
            <ac:graphicFrameMk id="18" creationId="{CAF310E3-790B-D463-9768-6D74384AC0C5}"/>
          </ac:graphicFrameMkLst>
        </pc:graphicFrameChg>
        <pc:picChg chg="add mod">
          <ac:chgData name="林 性德(lin hsingte)/ADT/雲林・製１" userId="d89676fa-70be-45da-8f8b-61423393dbb3" providerId="ADAL" clId="{E4833A99-9090-413F-9B4A-7CD305584A93}" dt="2023-12-14T09:18:08.926" v="982" actId="1038"/>
          <ac:picMkLst>
            <pc:docMk/>
            <pc:sldMk cId="242646012" sldId="2147376375"/>
            <ac:picMk id="6" creationId="{446FEFFD-1946-2F99-F336-79714A618775}"/>
          </ac:picMkLst>
        </pc:picChg>
      </pc:sldChg>
      <pc:sldChg chg="addSp delSp modSp mod">
        <pc:chgData name="林 性德(lin hsingte)/ADT/雲林・製１" userId="d89676fa-70be-45da-8f8b-61423393dbb3" providerId="ADAL" clId="{E4833A99-9090-413F-9B4A-7CD305584A93}" dt="2023-12-14T09:16:53.445" v="972" actId="1036"/>
        <pc:sldMkLst>
          <pc:docMk/>
          <pc:sldMk cId="3501957988" sldId="2147376376"/>
        </pc:sldMkLst>
        <pc:spChg chg="mod">
          <ac:chgData name="林 性德(lin hsingte)/ADT/雲林・製１" userId="d89676fa-70be-45da-8f8b-61423393dbb3" providerId="ADAL" clId="{E4833A99-9090-413F-9B4A-7CD305584A93}" dt="2023-12-14T08:27:47.260" v="197" actId="1035"/>
          <ac:spMkLst>
            <pc:docMk/>
            <pc:sldMk cId="3501957988" sldId="2147376376"/>
            <ac:spMk id="2" creationId="{FCADEA29-A257-B881-B9F6-82A2654ABFE5}"/>
          </ac:spMkLst>
        </pc:spChg>
        <pc:spChg chg="mod">
          <ac:chgData name="林 性德(lin hsingte)/ADT/雲林・製１" userId="d89676fa-70be-45da-8f8b-61423393dbb3" providerId="ADAL" clId="{E4833A99-9090-413F-9B4A-7CD305584A93}" dt="2023-12-14T09:03:41.476" v="704" actId="1076"/>
          <ac:spMkLst>
            <pc:docMk/>
            <pc:sldMk cId="3501957988" sldId="2147376376"/>
            <ac:spMk id="5" creationId="{C773E8F0-D8E8-0F46-7B5F-F3C72435E564}"/>
          </ac:spMkLst>
        </pc:spChg>
        <pc:spChg chg="add del mod">
          <ac:chgData name="林 性德(lin hsingte)/ADT/雲林・製１" userId="d89676fa-70be-45da-8f8b-61423393dbb3" providerId="ADAL" clId="{E4833A99-9090-413F-9B4A-7CD305584A93}" dt="2023-12-14T08:00:29.007" v="81"/>
          <ac:spMkLst>
            <pc:docMk/>
            <pc:sldMk cId="3501957988" sldId="2147376376"/>
            <ac:spMk id="6" creationId="{36980B52-D3D0-AAA8-A99B-987EE9D11282}"/>
          </ac:spMkLst>
        </pc:spChg>
        <pc:spChg chg="mod">
          <ac:chgData name="林 性德(lin hsingte)/ADT/雲林・製１" userId="d89676fa-70be-45da-8f8b-61423393dbb3" providerId="ADAL" clId="{E4833A99-9090-413F-9B4A-7CD305584A93}" dt="2023-12-14T08:00:29.007" v="81"/>
          <ac:spMkLst>
            <pc:docMk/>
            <pc:sldMk cId="3501957988" sldId="2147376376"/>
            <ac:spMk id="8" creationId="{077A7152-B926-5F3F-C39F-3BFB9953914F}"/>
          </ac:spMkLst>
        </pc:spChg>
        <pc:spChg chg="mod">
          <ac:chgData name="林 性德(lin hsingte)/ADT/雲林・製１" userId="d89676fa-70be-45da-8f8b-61423393dbb3" providerId="ADAL" clId="{E4833A99-9090-413F-9B4A-7CD305584A93}" dt="2023-12-14T08:00:29.007" v="81"/>
          <ac:spMkLst>
            <pc:docMk/>
            <pc:sldMk cId="3501957988" sldId="2147376376"/>
            <ac:spMk id="9" creationId="{13876C90-106A-BDA4-8607-33FEB389919E}"/>
          </ac:spMkLst>
        </pc:spChg>
        <pc:spChg chg="mod">
          <ac:chgData name="林 性德(lin hsingte)/ADT/雲林・製１" userId="d89676fa-70be-45da-8f8b-61423393dbb3" providerId="ADAL" clId="{E4833A99-9090-413F-9B4A-7CD305584A93}" dt="2023-12-14T08:00:29.007" v="81"/>
          <ac:spMkLst>
            <pc:docMk/>
            <pc:sldMk cId="3501957988" sldId="2147376376"/>
            <ac:spMk id="10" creationId="{D97E07AD-E983-5A40-97A2-45ECB295A2D5}"/>
          </ac:spMkLst>
        </pc:spChg>
        <pc:spChg chg="add del mod">
          <ac:chgData name="林 性德(lin hsingte)/ADT/雲林・製１" userId="d89676fa-70be-45da-8f8b-61423393dbb3" providerId="ADAL" clId="{E4833A99-9090-413F-9B4A-7CD305584A93}" dt="2023-12-14T08:00:29.007" v="81"/>
          <ac:spMkLst>
            <pc:docMk/>
            <pc:sldMk cId="3501957988" sldId="2147376376"/>
            <ac:spMk id="11" creationId="{A8A17CC6-6CFB-5857-B6C7-38FE0BE4B9FA}"/>
          </ac:spMkLst>
        </pc:spChg>
        <pc:spChg chg="add del mod">
          <ac:chgData name="林 性德(lin hsingte)/ADT/雲林・製１" userId="d89676fa-70be-45da-8f8b-61423393dbb3" providerId="ADAL" clId="{E4833A99-9090-413F-9B4A-7CD305584A93}" dt="2023-12-14T08:00:29.007" v="81"/>
          <ac:spMkLst>
            <pc:docMk/>
            <pc:sldMk cId="3501957988" sldId="2147376376"/>
            <ac:spMk id="12" creationId="{25E223FE-8982-4DA1-7883-E7280B3B343A}"/>
          </ac:spMkLst>
        </pc:spChg>
        <pc:spChg chg="mod">
          <ac:chgData name="林 性德(lin hsingte)/ADT/雲林・製１" userId="d89676fa-70be-45da-8f8b-61423393dbb3" providerId="ADAL" clId="{E4833A99-9090-413F-9B4A-7CD305584A93}" dt="2023-12-14T08:00:29.007" v="81"/>
          <ac:spMkLst>
            <pc:docMk/>
            <pc:sldMk cId="3501957988" sldId="2147376376"/>
            <ac:spMk id="17" creationId="{3C52A132-6419-17A1-0BB3-8C5ED413FBC7}"/>
          </ac:spMkLst>
        </pc:spChg>
        <pc:spChg chg="mod">
          <ac:chgData name="林 性德(lin hsingte)/ADT/雲林・製１" userId="d89676fa-70be-45da-8f8b-61423393dbb3" providerId="ADAL" clId="{E4833A99-9090-413F-9B4A-7CD305584A93}" dt="2023-12-14T08:00:29.007" v="81"/>
          <ac:spMkLst>
            <pc:docMk/>
            <pc:sldMk cId="3501957988" sldId="2147376376"/>
            <ac:spMk id="18" creationId="{20D2A137-D384-3A39-812F-FD91EF4E75C9}"/>
          </ac:spMkLst>
        </pc:spChg>
        <pc:spChg chg="mod">
          <ac:chgData name="林 性德(lin hsingte)/ADT/雲林・製１" userId="d89676fa-70be-45da-8f8b-61423393dbb3" providerId="ADAL" clId="{E4833A99-9090-413F-9B4A-7CD305584A93}" dt="2023-12-14T08:00:29.007" v="81"/>
          <ac:spMkLst>
            <pc:docMk/>
            <pc:sldMk cId="3501957988" sldId="2147376376"/>
            <ac:spMk id="19" creationId="{85F637A9-4E44-D3B7-D448-A64DC1C19317}"/>
          </ac:spMkLst>
        </pc:spChg>
        <pc:spChg chg="mod">
          <ac:chgData name="林 性德(lin hsingte)/ADT/雲林・製１" userId="d89676fa-70be-45da-8f8b-61423393dbb3" providerId="ADAL" clId="{E4833A99-9090-413F-9B4A-7CD305584A93}" dt="2023-12-14T08:00:29.007" v="81"/>
          <ac:spMkLst>
            <pc:docMk/>
            <pc:sldMk cId="3501957988" sldId="2147376376"/>
            <ac:spMk id="20" creationId="{7F83A15F-C52B-2192-4705-415C555B4A15}"/>
          </ac:spMkLst>
        </pc:spChg>
        <pc:spChg chg="mod">
          <ac:chgData name="林 性德(lin hsingte)/ADT/雲林・製１" userId="d89676fa-70be-45da-8f8b-61423393dbb3" providerId="ADAL" clId="{E4833A99-9090-413F-9B4A-7CD305584A93}" dt="2023-12-14T08:00:29.007" v="81"/>
          <ac:spMkLst>
            <pc:docMk/>
            <pc:sldMk cId="3501957988" sldId="2147376376"/>
            <ac:spMk id="21" creationId="{7FAADD07-750F-1BE2-4615-6BF2694DD3A3}"/>
          </ac:spMkLst>
        </pc:spChg>
        <pc:spChg chg="mod">
          <ac:chgData name="林 性德(lin hsingte)/ADT/雲林・製１" userId="d89676fa-70be-45da-8f8b-61423393dbb3" providerId="ADAL" clId="{E4833A99-9090-413F-9B4A-7CD305584A93}" dt="2023-12-14T08:00:29.007" v="81"/>
          <ac:spMkLst>
            <pc:docMk/>
            <pc:sldMk cId="3501957988" sldId="2147376376"/>
            <ac:spMk id="22" creationId="{9DCCD3E7-311D-ADB4-A622-B80FA68F1745}"/>
          </ac:spMkLst>
        </pc:spChg>
        <pc:spChg chg="mod">
          <ac:chgData name="林 性德(lin hsingte)/ADT/雲林・製１" userId="d89676fa-70be-45da-8f8b-61423393dbb3" providerId="ADAL" clId="{E4833A99-9090-413F-9B4A-7CD305584A93}" dt="2023-12-14T08:00:29.007" v="81"/>
          <ac:spMkLst>
            <pc:docMk/>
            <pc:sldMk cId="3501957988" sldId="2147376376"/>
            <ac:spMk id="26" creationId="{CC38353F-A13E-F1DA-E67E-8F522EA0F391}"/>
          </ac:spMkLst>
        </pc:spChg>
        <pc:spChg chg="mod">
          <ac:chgData name="林 性德(lin hsingte)/ADT/雲林・製１" userId="d89676fa-70be-45da-8f8b-61423393dbb3" providerId="ADAL" clId="{E4833A99-9090-413F-9B4A-7CD305584A93}" dt="2023-12-14T08:00:29.007" v="81"/>
          <ac:spMkLst>
            <pc:docMk/>
            <pc:sldMk cId="3501957988" sldId="2147376376"/>
            <ac:spMk id="27" creationId="{EBA40A6A-0A0F-E9F2-58FC-01CFA85A60C0}"/>
          </ac:spMkLst>
        </pc:spChg>
        <pc:spChg chg="mod">
          <ac:chgData name="林 性德(lin hsingte)/ADT/雲林・製１" userId="d89676fa-70be-45da-8f8b-61423393dbb3" providerId="ADAL" clId="{E4833A99-9090-413F-9B4A-7CD305584A93}" dt="2023-12-14T08:00:29.007" v="81"/>
          <ac:spMkLst>
            <pc:docMk/>
            <pc:sldMk cId="3501957988" sldId="2147376376"/>
            <ac:spMk id="28" creationId="{D5B7801B-A0F0-C916-AB93-EFFFC7815F2D}"/>
          </ac:spMkLst>
        </pc:spChg>
        <pc:spChg chg="mod">
          <ac:chgData name="林 性德(lin hsingte)/ADT/雲林・製１" userId="d89676fa-70be-45da-8f8b-61423393dbb3" providerId="ADAL" clId="{E4833A99-9090-413F-9B4A-7CD305584A93}" dt="2023-12-14T08:00:29.007" v="81"/>
          <ac:spMkLst>
            <pc:docMk/>
            <pc:sldMk cId="3501957988" sldId="2147376376"/>
            <ac:spMk id="29" creationId="{3D396BDF-2EC0-7AFB-B538-4C1A97AEDDB8}"/>
          </ac:spMkLst>
        </pc:spChg>
        <pc:spChg chg="mod">
          <ac:chgData name="林 性德(lin hsingte)/ADT/雲林・製１" userId="d89676fa-70be-45da-8f8b-61423393dbb3" providerId="ADAL" clId="{E4833A99-9090-413F-9B4A-7CD305584A93}" dt="2023-12-14T08:00:29.007" v="81"/>
          <ac:spMkLst>
            <pc:docMk/>
            <pc:sldMk cId="3501957988" sldId="2147376376"/>
            <ac:spMk id="30" creationId="{C587BD02-9862-1215-B1E5-381B125974F4}"/>
          </ac:spMkLst>
        </pc:spChg>
        <pc:spChg chg="mod">
          <ac:chgData name="林 性德(lin hsingte)/ADT/雲林・製１" userId="d89676fa-70be-45da-8f8b-61423393dbb3" providerId="ADAL" clId="{E4833A99-9090-413F-9B4A-7CD305584A93}" dt="2023-12-14T09:04:04.480" v="712" actId="255"/>
          <ac:spMkLst>
            <pc:docMk/>
            <pc:sldMk cId="3501957988" sldId="2147376376"/>
            <ac:spMk id="31" creationId="{189A8AED-8A4E-FDDA-173C-93B664266079}"/>
          </ac:spMkLst>
        </pc:spChg>
        <pc:spChg chg="mod">
          <ac:chgData name="林 性德(lin hsingte)/ADT/雲林・製１" userId="d89676fa-70be-45da-8f8b-61423393dbb3" providerId="ADAL" clId="{E4833A99-9090-413F-9B4A-7CD305584A93}" dt="2023-12-14T08:00:29.007" v="81"/>
          <ac:spMkLst>
            <pc:docMk/>
            <pc:sldMk cId="3501957988" sldId="2147376376"/>
            <ac:spMk id="33" creationId="{2B74E535-29A6-AFA3-FB1E-2B6E8704CB78}"/>
          </ac:spMkLst>
        </pc:spChg>
        <pc:spChg chg="del mod">
          <ac:chgData name="林 性德(lin hsingte)/ADT/雲林・製１" userId="d89676fa-70be-45da-8f8b-61423393dbb3" providerId="ADAL" clId="{E4833A99-9090-413F-9B4A-7CD305584A93}" dt="2023-12-14T09:02:00.065" v="682" actId="21"/>
          <ac:spMkLst>
            <pc:docMk/>
            <pc:sldMk cId="3501957988" sldId="2147376376"/>
            <ac:spMk id="35" creationId="{217D84DE-5025-34FA-B12D-42FF27A27734}"/>
          </ac:spMkLst>
        </pc:spChg>
        <pc:spChg chg="add del mod">
          <ac:chgData name="林 性德(lin hsingte)/ADT/雲林・製１" userId="d89676fa-70be-45da-8f8b-61423393dbb3" providerId="ADAL" clId="{E4833A99-9090-413F-9B4A-7CD305584A93}" dt="2023-12-14T08:00:29.007" v="81"/>
          <ac:spMkLst>
            <pc:docMk/>
            <pc:sldMk cId="3501957988" sldId="2147376376"/>
            <ac:spMk id="36" creationId="{F75DA365-213D-F7FC-04B1-68A62627C41C}"/>
          </ac:spMkLst>
        </pc:spChg>
        <pc:spChg chg="mod">
          <ac:chgData name="林 性德(lin hsingte)/ADT/雲林・製１" userId="d89676fa-70be-45da-8f8b-61423393dbb3" providerId="ADAL" clId="{E4833A99-9090-413F-9B4A-7CD305584A93}" dt="2023-12-14T09:04:28.355" v="718" actId="1035"/>
          <ac:spMkLst>
            <pc:docMk/>
            <pc:sldMk cId="3501957988" sldId="2147376376"/>
            <ac:spMk id="37" creationId="{E00C4B6F-CF07-40FD-8F69-D418833F5ABB}"/>
          </ac:spMkLst>
        </pc:spChg>
        <pc:spChg chg="add del mod">
          <ac:chgData name="林 性德(lin hsingte)/ADT/雲林・製１" userId="d89676fa-70be-45da-8f8b-61423393dbb3" providerId="ADAL" clId="{E4833A99-9090-413F-9B4A-7CD305584A93}" dt="2023-12-14T08:00:29.007" v="81"/>
          <ac:spMkLst>
            <pc:docMk/>
            <pc:sldMk cId="3501957988" sldId="2147376376"/>
            <ac:spMk id="38" creationId="{FE2E6DE3-0BDE-4E40-8B5B-3489E5531AD5}"/>
          </ac:spMkLst>
        </pc:spChg>
        <pc:spChg chg="add del mod">
          <ac:chgData name="林 性德(lin hsingte)/ADT/雲林・製１" userId="d89676fa-70be-45da-8f8b-61423393dbb3" providerId="ADAL" clId="{E4833A99-9090-413F-9B4A-7CD305584A93}" dt="2023-12-14T08:00:29.007" v="81"/>
          <ac:spMkLst>
            <pc:docMk/>
            <pc:sldMk cId="3501957988" sldId="2147376376"/>
            <ac:spMk id="39" creationId="{24663B92-1CB0-61FD-C104-878344B97F5A}"/>
          </ac:spMkLst>
        </pc:spChg>
        <pc:spChg chg="add del mod">
          <ac:chgData name="林 性德(lin hsingte)/ADT/雲林・製１" userId="d89676fa-70be-45da-8f8b-61423393dbb3" providerId="ADAL" clId="{E4833A99-9090-413F-9B4A-7CD305584A93}" dt="2023-12-14T08:00:29.007" v="81"/>
          <ac:spMkLst>
            <pc:docMk/>
            <pc:sldMk cId="3501957988" sldId="2147376376"/>
            <ac:spMk id="40" creationId="{C2F9DE87-BD70-945A-21B5-7DD67C175370}"/>
          </ac:spMkLst>
        </pc:spChg>
        <pc:spChg chg="add del mod">
          <ac:chgData name="林 性德(lin hsingte)/ADT/雲林・製１" userId="d89676fa-70be-45da-8f8b-61423393dbb3" providerId="ADAL" clId="{E4833A99-9090-413F-9B4A-7CD305584A93}" dt="2023-12-14T08:00:29.007" v="81"/>
          <ac:spMkLst>
            <pc:docMk/>
            <pc:sldMk cId="3501957988" sldId="2147376376"/>
            <ac:spMk id="41" creationId="{4921BE11-74B2-C9AE-6149-D22CBA5782C1}"/>
          </ac:spMkLst>
        </pc:spChg>
        <pc:spChg chg="add del mod">
          <ac:chgData name="林 性德(lin hsingte)/ADT/雲林・製１" userId="d89676fa-70be-45da-8f8b-61423393dbb3" providerId="ADAL" clId="{E4833A99-9090-413F-9B4A-7CD305584A93}" dt="2023-12-14T08:00:29.007" v="81"/>
          <ac:spMkLst>
            <pc:docMk/>
            <pc:sldMk cId="3501957988" sldId="2147376376"/>
            <ac:spMk id="42" creationId="{1B3CEC59-0E86-9CD2-4684-1A9E0614E329}"/>
          </ac:spMkLst>
        </pc:spChg>
        <pc:spChg chg="mod">
          <ac:chgData name="林 性德(lin hsingte)/ADT/雲林・製１" userId="d89676fa-70be-45da-8f8b-61423393dbb3" providerId="ADAL" clId="{E4833A99-9090-413F-9B4A-7CD305584A93}" dt="2023-12-14T08:00:29.007" v="81"/>
          <ac:spMkLst>
            <pc:docMk/>
            <pc:sldMk cId="3501957988" sldId="2147376376"/>
            <ac:spMk id="44" creationId="{17CDDC5E-84AF-46D2-1816-A635A8DC762E}"/>
          </ac:spMkLst>
        </pc:spChg>
        <pc:spChg chg="mod">
          <ac:chgData name="林 性德(lin hsingte)/ADT/雲林・製１" userId="d89676fa-70be-45da-8f8b-61423393dbb3" providerId="ADAL" clId="{E4833A99-9090-413F-9B4A-7CD305584A93}" dt="2023-12-14T08:00:29.007" v="81"/>
          <ac:spMkLst>
            <pc:docMk/>
            <pc:sldMk cId="3501957988" sldId="2147376376"/>
            <ac:spMk id="45" creationId="{4C1E3E62-ECC9-C970-0246-FDDA026B7587}"/>
          </ac:spMkLst>
        </pc:spChg>
        <pc:spChg chg="mod">
          <ac:chgData name="林 性德(lin hsingte)/ADT/雲林・製１" userId="d89676fa-70be-45da-8f8b-61423393dbb3" providerId="ADAL" clId="{E4833A99-9090-413F-9B4A-7CD305584A93}" dt="2023-12-14T08:00:29.007" v="81"/>
          <ac:spMkLst>
            <pc:docMk/>
            <pc:sldMk cId="3501957988" sldId="2147376376"/>
            <ac:spMk id="46" creationId="{66007C54-3A64-2B88-3081-A666207CC621}"/>
          </ac:spMkLst>
        </pc:spChg>
        <pc:spChg chg="add del mod">
          <ac:chgData name="林 性德(lin hsingte)/ADT/雲林・製１" userId="d89676fa-70be-45da-8f8b-61423393dbb3" providerId="ADAL" clId="{E4833A99-9090-413F-9B4A-7CD305584A93}" dt="2023-12-14T08:00:29.007" v="81"/>
          <ac:spMkLst>
            <pc:docMk/>
            <pc:sldMk cId="3501957988" sldId="2147376376"/>
            <ac:spMk id="47" creationId="{DBE1E9A8-1532-619C-A338-E4FA660901F2}"/>
          </ac:spMkLst>
        </pc:spChg>
        <pc:spChg chg="add del mod">
          <ac:chgData name="林 性德(lin hsingte)/ADT/雲林・製１" userId="d89676fa-70be-45da-8f8b-61423393dbb3" providerId="ADAL" clId="{E4833A99-9090-413F-9B4A-7CD305584A93}" dt="2023-12-14T08:00:29.007" v="81"/>
          <ac:spMkLst>
            <pc:docMk/>
            <pc:sldMk cId="3501957988" sldId="2147376376"/>
            <ac:spMk id="48" creationId="{C5EEB097-92C3-DA68-4F62-9EB9BC0BF8A4}"/>
          </ac:spMkLst>
        </pc:spChg>
        <pc:spChg chg="add del mod">
          <ac:chgData name="林 性德(lin hsingte)/ADT/雲林・製１" userId="d89676fa-70be-45da-8f8b-61423393dbb3" providerId="ADAL" clId="{E4833A99-9090-413F-9B4A-7CD305584A93}" dt="2023-12-14T08:00:29.007" v="81"/>
          <ac:spMkLst>
            <pc:docMk/>
            <pc:sldMk cId="3501957988" sldId="2147376376"/>
            <ac:spMk id="49" creationId="{C6CFEA9E-2A02-8BB8-7BE0-6F60F559BBE4}"/>
          </ac:spMkLst>
        </pc:spChg>
        <pc:spChg chg="add del mod">
          <ac:chgData name="林 性德(lin hsingte)/ADT/雲林・製１" userId="d89676fa-70be-45da-8f8b-61423393dbb3" providerId="ADAL" clId="{E4833A99-9090-413F-9B4A-7CD305584A93}" dt="2023-12-14T08:00:29.007" v="81"/>
          <ac:spMkLst>
            <pc:docMk/>
            <pc:sldMk cId="3501957988" sldId="2147376376"/>
            <ac:spMk id="50" creationId="{072A49F6-4D03-3ADD-3D01-72C3B9873C03}"/>
          </ac:spMkLst>
        </pc:spChg>
        <pc:spChg chg="add del mod">
          <ac:chgData name="林 性德(lin hsingte)/ADT/雲林・製１" userId="d89676fa-70be-45da-8f8b-61423393dbb3" providerId="ADAL" clId="{E4833A99-9090-413F-9B4A-7CD305584A93}" dt="2023-12-14T08:00:29.007" v="81"/>
          <ac:spMkLst>
            <pc:docMk/>
            <pc:sldMk cId="3501957988" sldId="2147376376"/>
            <ac:spMk id="51" creationId="{8D125FF4-F126-F720-2F4C-FD7D41DB3CA8}"/>
          </ac:spMkLst>
        </pc:spChg>
        <pc:spChg chg="add del mod">
          <ac:chgData name="林 性德(lin hsingte)/ADT/雲林・製１" userId="d89676fa-70be-45da-8f8b-61423393dbb3" providerId="ADAL" clId="{E4833A99-9090-413F-9B4A-7CD305584A93}" dt="2023-12-14T08:00:29.007" v="81"/>
          <ac:spMkLst>
            <pc:docMk/>
            <pc:sldMk cId="3501957988" sldId="2147376376"/>
            <ac:spMk id="52" creationId="{9BEA58DF-9475-51BD-9F5F-14EF8B59B63B}"/>
          </ac:spMkLst>
        </pc:spChg>
        <pc:spChg chg="add del mod">
          <ac:chgData name="林 性德(lin hsingte)/ADT/雲林・製１" userId="d89676fa-70be-45da-8f8b-61423393dbb3" providerId="ADAL" clId="{E4833A99-9090-413F-9B4A-7CD305584A93}" dt="2023-12-14T08:00:29.007" v="81"/>
          <ac:spMkLst>
            <pc:docMk/>
            <pc:sldMk cId="3501957988" sldId="2147376376"/>
            <ac:spMk id="53" creationId="{CEECCC82-8098-27A0-5D95-EB30A5CD2E3C}"/>
          </ac:spMkLst>
        </pc:spChg>
        <pc:spChg chg="add del mod">
          <ac:chgData name="林 性德(lin hsingte)/ADT/雲林・製１" userId="d89676fa-70be-45da-8f8b-61423393dbb3" providerId="ADAL" clId="{E4833A99-9090-413F-9B4A-7CD305584A93}" dt="2023-12-14T08:00:29.007" v="81"/>
          <ac:spMkLst>
            <pc:docMk/>
            <pc:sldMk cId="3501957988" sldId="2147376376"/>
            <ac:spMk id="54" creationId="{2F910463-87D9-F317-2673-F8F8C509C748}"/>
          </ac:spMkLst>
        </pc:spChg>
        <pc:spChg chg="add del mod">
          <ac:chgData name="林 性德(lin hsingte)/ADT/雲林・製１" userId="d89676fa-70be-45da-8f8b-61423393dbb3" providerId="ADAL" clId="{E4833A99-9090-413F-9B4A-7CD305584A93}" dt="2023-12-14T08:00:29.007" v="81"/>
          <ac:spMkLst>
            <pc:docMk/>
            <pc:sldMk cId="3501957988" sldId="2147376376"/>
            <ac:spMk id="55" creationId="{C8A016CF-E1B8-5512-7B5F-B005325D2321}"/>
          </ac:spMkLst>
        </pc:spChg>
        <pc:spChg chg="add del mod">
          <ac:chgData name="林 性德(lin hsingte)/ADT/雲林・製１" userId="d89676fa-70be-45da-8f8b-61423393dbb3" providerId="ADAL" clId="{E4833A99-9090-413F-9B4A-7CD305584A93}" dt="2023-12-14T08:00:29.007" v="81"/>
          <ac:spMkLst>
            <pc:docMk/>
            <pc:sldMk cId="3501957988" sldId="2147376376"/>
            <ac:spMk id="56" creationId="{F566FB98-BD06-ED5E-6AE0-E41FCC9DD944}"/>
          </ac:spMkLst>
        </pc:spChg>
        <pc:spChg chg="add del mod">
          <ac:chgData name="林 性德(lin hsingte)/ADT/雲林・製１" userId="d89676fa-70be-45da-8f8b-61423393dbb3" providerId="ADAL" clId="{E4833A99-9090-413F-9B4A-7CD305584A93}" dt="2023-12-14T08:00:29.007" v="81"/>
          <ac:spMkLst>
            <pc:docMk/>
            <pc:sldMk cId="3501957988" sldId="2147376376"/>
            <ac:spMk id="57" creationId="{E3CD3C11-B908-1794-347A-8A862522430F}"/>
          </ac:spMkLst>
        </pc:spChg>
        <pc:spChg chg="add del mod">
          <ac:chgData name="林 性德(lin hsingte)/ADT/雲林・製１" userId="d89676fa-70be-45da-8f8b-61423393dbb3" providerId="ADAL" clId="{E4833A99-9090-413F-9B4A-7CD305584A93}" dt="2023-12-14T08:00:29.007" v="81"/>
          <ac:spMkLst>
            <pc:docMk/>
            <pc:sldMk cId="3501957988" sldId="2147376376"/>
            <ac:spMk id="58" creationId="{4A79A4FA-8D58-8994-B30C-8721E0DEC8F6}"/>
          </ac:spMkLst>
        </pc:spChg>
        <pc:spChg chg="add del mod">
          <ac:chgData name="林 性德(lin hsingte)/ADT/雲林・製１" userId="d89676fa-70be-45da-8f8b-61423393dbb3" providerId="ADAL" clId="{E4833A99-9090-413F-9B4A-7CD305584A93}" dt="2023-12-14T08:26:54.250" v="184" actId="478"/>
          <ac:spMkLst>
            <pc:docMk/>
            <pc:sldMk cId="3501957988" sldId="2147376376"/>
            <ac:spMk id="63" creationId="{53F99C30-3F10-55D5-3C6B-781D590752EF}"/>
          </ac:spMkLst>
        </pc:spChg>
        <pc:spChg chg="add del mod">
          <ac:chgData name="林 性德(lin hsingte)/ADT/雲林・製１" userId="d89676fa-70be-45da-8f8b-61423393dbb3" providerId="ADAL" clId="{E4833A99-9090-413F-9B4A-7CD305584A93}" dt="2023-12-14T08:56:45.581" v="627" actId="478"/>
          <ac:spMkLst>
            <pc:docMk/>
            <pc:sldMk cId="3501957988" sldId="2147376376"/>
            <ac:spMk id="66" creationId="{74953CEA-1357-CE14-93B2-AC3894839D7F}"/>
          </ac:spMkLst>
        </pc:spChg>
        <pc:spChg chg="add mod">
          <ac:chgData name="林 性德(lin hsingte)/ADT/雲林・製１" userId="d89676fa-70be-45da-8f8b-61423393dbb3" providerId="ADAL" clId="{E4833A99-9090-413F-9B4A-7CD305584A93}" dt="2023-12-14T09:03:22.647" v="696" actId="1076"/>
          <ac:spMkLst>
            <pc:docMk/>
            <pc:sldMk cId="3501957988" sldId="2147376376"/>
            <ac:spMk id="68" creationId="{4921BE11-74B2-C9AE-6149-D22CBA5782C1}"/>
          </ac:spMkLst>
        </pc:spChg>
        <pc:spChg chg="add mod">
          <ac:chgData name="林 性德(lin hsingte)/ADT/雲林・製１" userId="d89676fa-70be-45da-8f8b-61423393dbb3" providerId="ADAL" clId="{E4833A99-9090-413F-9B4A-7CD305584A93}" dt="2023-12-14T09:03:22.647" v="696" actId="1076"/>
          <ac:spMkLst>
            <pc:docMk/>
            <pc:sldMk cId="3501957988" sldId="2147376376"/>
            <ac:spMk id="69" creationId="{9BEA58DF-9475-51BD-9F5F-14EF8B59B63B}"/>
          </ac:spMkLst>
        </pc:spChg>
        <pc:spChg chg="add mod">
          <ac:chgData name="林 性德(lin hsingte)/ADT/雲林・製１" userId="d89676fa-70be-45da-8f8b-61423393dbb3" providerId="ADAL" clId="{E4833A99-9090-413F-9B4A-7CD305584A93}" dt="2023-12-14T09:03:22.647" v="696" actId="1076"/>
          <ac:spMkLst>
            <pc:docMk/>
            <pc:sldMk cId="3501957988" sldId="2147376376"/>
            <ac:spMk id="70" creationId="{4A79A4FA-8D58-8994-B30C-8721E0DEC8F6}"/>
          </ac:spMkLst>
        </pc:spChg>
        <pc:spChg chg="add del mod">
          <ac:chgData name="林 性德(lin hsingte)/ADT/雲林・製１" userId="d89676fa-70be-45da-8f8b-61423393dbb3" providerId="ADAL" clId="{E4833A99-9090-413F-9B4A-7CD305584A93}" dt="2023-12-14T09:08:08.650" v="791" actId="478"/>
          <ac:spMkLst>
            <pc:docMk/>
            <pc:sldMk cId="3501957988" sldId="2147376376"/>
            <ac:spMk id="74" creationId="{7165AD8C-8268-0A23-671D-D03C10808B41}"/>
          </ac:spMkLst>
        </pc:spChg>
        <pc:spChg chg="add mod">
          <ac:chgData name="林 性德(lin hsingte)/ADT/雲林・製１" userId="d89676fa-70be-45da-8f8b-61423393dbb3" providerId="ADAL" clId="{E4833A99-9090-413F-9B4A-7CD305584A93}" dt="2023-12-14T09:16:37.472" v="952" actId="1036"/>
          <ac:spMkLst>
            <pc:docMk/>
            <pc:sldMk cId="3501957988" sldId="2147376376"/>
            <ac:spMk id="75" creationId="{00C276AD-8325-D5A4-D89D-7673A0CB9522}"/>
          </ac:spMkLst>
        </pc:spChg>
        <pc:spChg chg="add del mod">
          <ac:chgData name="林 性德(lin hsingte)/ADT/雲林・製１" userId="d89676fa-70be-45da-8f8b-61423393dbb3" providerId="ADAL" clId="{E4833A99-9090-413F-9B4A-7CD305584A93}" dt="2023-12-14T08:57:03.453" v="632" actId="478"/>
          <ac:spMkLst>
            <pc:docMk/>
            <pc:sldMk cId="3501957988" sldId="2147376376"/>
            <ac:spMk id="78" creationId="{A9D10370-41CB-306B-0099-A899BAB49565}"/>
          </ac:spMkLst>
        </pc:spChg>
        <pc:spChg chg="add mod">
          <ac:chgData name="林 性德(lin hsingte)/ADT/雲林・製１" userId="d89676fa-70be-45da-8f8b-61423393dbb3" providerId="ADAL" clId="{E4833A99-9090-413F-9B4A-7CD305584A93}" dt="2023-12-14T09:07:03.546" v="776" actId="1076"/>
          <ac:spMkLst>
            <pc:docMk/>
            <pc:sldMk cId="3501957988" sldId="2147376376"/>
            <ac:spMk id="79" creationId="{7BD016A7-B394-56ED-9025-2AD651B8C165}"/>
          </ac:spMkLst>
        </pc:spChg>
        <pc:spChg chg="add mod">
          <ac:chgData name="林 性德(lin hsingte)/ADT/雲林・製１" userId="d89676fa-70be-45da-8f8b-61423393dbb3" providerId="ADAL" clId="{E4833A99-9090-413F-9B4A-7CD305584A93}" dt="2023-12-14T08:59:23.956" v="665" actId="1076"/>
          <ac:spMkLst>
            <pc:docMk/>
            <pc:sldMk cId="3501957988" sldId="2147376376"/>
            <ac:spMk id="80" creationId="{9306ACB5-4961-3DF7-DA5B-207C9522882A}"/>
          </ac:spMkLst>
        </pc:spChg>
        <pc:spChg chg="add mod">
          <ac:chgData name="林 性德(lin hsingte)/ADT/雲林・製１" userId="d89676fa-70be-45da-8f8b-61423393dbb3" providerId="ADAL" clId="{E4833A99-9090-413F-9B4A-7CD305584A93}" dt="2023-12-14T09:16:43.163" v="962" actId="1036"/>
          <ac:spMkLst>
            <pc:docMk/>
            <pc:sldMk cId="3501957988" sldId="2147376376"/>
            <ac:spMk id="82" creationId="{59AEF109-C141-EC73-A011-F95C16C76A03}"/>
          </ac:spMkLst>
        </pc:spChg>
        <pc:grpChg chg="add del mod">
          <ac:chgData name="林 性德(lin hsingte)/ADT/雲林・製１" userId="d89676fa-70be-45da-8f8b-61423393dbb3" providerId="ADAL" clId="{E4833A99-9090-413F-9B4A-7CD305584A93}" dt="2023-12-14T08:00:29.007" v="81"/>
          <ac:grpSpMkLst>
            <pc:docMk/>
            <pc:sldMk cId="3501957988" sldId="2147376376"/>
            <ac:grpSpMk id="7" creationId="{CD99FB3A-10F8-77A4-00A4-8BCE31BF81D9}"/>
          </ac:grpSpMkLst>
        </pc:grpChg>
        <pc:grpChg chg="add del mod">
          <ac:chgData name="林 性德(lin hsingte)/ADT/雲林・製１" userId="d89676fa-70be-45da-8f8b-61423393dbb3" providerId="ADAL" clId="{E4833A99-9090-413F-9B4A-7CD305584A93}" dt="2023-12-14T08:00:29.007" v="81"/>
          <ac:grpSpMkLst>
            <pc:docMk/>
            <pc:sldMk cId="3501957988" sldId="2147376376"/>
            <ac:grpSpMk id="13" creationId="{C9F973F2-1644-1C90-8D5B-CE162C0691CF}"/>
          </ac:grpSpMkLst>
        </pc:grpChg>
        <pc:grpChg chg="mod">
          <ac:chgData name="林 性德(lin hsingte)/ADT/雲林・製１" userId="d89676fa-70be-45da-8f8b-61423393dbb3" providerId="ADAL" clId="{E4833A99-9090-413F-9B4A-7CD305584A93}" dt="2023-12-14T08:00:29.007" v="81"/>
          <ac:grpSpMkLst>
            <pc:docMk/>
            <pc:sldMk cId="3501957988" sldId="2147376376"/>
            <ac:grpSpMk id="15" creationId="{8D911B66-13AA-47FD-8A2F-AF4069863414}"/>
          </ac:grpSpMkLst>
        </pc:grpChg>
        <pc:grpChg chg="mod">
          <ac:chgData name="林 性德(lin hsingte)/ADT/雲林・製１" userId="d89676fa-70be-45da-8f8b-61423393dbb3" providerId="ADAL" clId="{E4833A99-9090-413F-9B4A-7CD305584A93}" dt="2023-12-14T08:00:29.007" v="81"/>
          <ac:grpSpMkLst>
            <pc:docMk/>
            <pc:sldMk cId="3501957988" sldId="2147376376"/>
            <ac:grpSpMk id="16" creationId="{85CAC14F-B38F-BAED-B59F-A08FA870A8AB}"/>
          </ac:grpSpMkLst>
        </pc:grpChg>
        <pc:grpChg chg="add del mod">
          <ac:chgData name="林 性德(lin hsingte)/ADT/雲林・製１" userId="d89676fa-70be-45da-8f8b-61423393dbb3" providerId="ADAL" clId="{E4833A99-9090-413F-9B4A-7CD305584A93}" dt="2023-12-14T08:00:29.007" v="81"/>
          <ac:grpSpMkLst>
            <pc:docMk/>
            <pc:sldMk cId="3501957988" sldId="2147376376"/>
            <ac:grpSpMk id="23" creationId="{BB68CADA-5317-31ED-8E0B-DAF7A6A33791}"/>
          </ac:grpSpMkLst>
        </pc:grpChg>
        <pc:grpChg chg="mod">
          <ac:chgData name="林 性德(lin hsingte)/ADT/雲林・製１" userId="d89676fa-70be-45da-8f8b-61423393dbb3" providerId="ADAL" clId="{E4833A99-9090-413F-9B4A-7CD305584A93}" dt="2023-12-14T08:00:29.007" v="81"/>
          <ac:grpSpMkLst>
            <pc:docMk/>
            <pc:sldMk cId="3501957988" sldId="2147376376"/>
            <ac:grpSpMk id="24" creationId="{87DDC53E-E244-0756-5E3C-E3CD5BB661AA}"/>
          </ac:grpSpMkLst>
        </pc:grpChg>
        <pc:grpChg chg="mod">
          <ac:chgData name="林 性德(lin hsingte)/ADT/雲林・製１" userId="d89676fa-70be-45da-8f8b-61423393dbb3" providerId="ADAL" clId="{E4833A99-9090-413F-9B4A-7CD305584A93}" dt="2023-12-14T08:00:29.007" v="81"/>
          <ac:grpSpMkLst>
            <pc:docMk/>
            <pc:sldMk cId="3501957988" sldId="2147376376"/>
            <ac:grpSpMk id="25" creationId="{04C84271-E931-4E84-29DF-1E8AB2E8911F}"/>
          </ac:grpSpMkLst>
        </pc:grpChg>
        <pc:grpChg chg="add del mod">
          <ac:chgData name="林 性德(lin hsingte)/ADT/雲林・製１" userId="d89676fa-70be-45da-8f8b-61423393dbb3" providerId="ADAL" clId="{E4833A99-9090-413F-9B4A-7CD305584A93}" dt="2023-12-14T08:00:29.007" v="81"/>
          <ac:grpSpMkLst>
            <pc:docMk/>
            <pc:sldMk cId="3501957988" sldId="2147376376"/>
            <ac:grpSpMk id="43" creationId="{21433D41-578A-ADC4-19F5-13DCEF232104}"/>
          </ac:grpSpMkLst>
        </pc:grpChg>
        <pc:graphicFrameChg chg="add del mod">
          <ac:chgData name="林 性德(lin hsingte)/ADT/雲林・製１" userId="d89676fa-70be-45da-8f8b-61423393dbb3" providerId="ADAL" clId="{E4833A99-9090-413F-9B4A-7CD305584A93}" dt="2023-12-14T08:00:29.007" v="81"/>
          <ac:graphicFrameMkLst>
            <pc:docMk/>
            <pc:sldMk cId="3501957988" sldId="2147376376"/>
            <ac:graphicFrameMk id="3" creationId="{3A02D545-770C-D008-5A33-6712D4DEECC7}"/>
          </ac:graphicFrameMkLst>
        </pc:graphicFrameChg>
        <pc:picChg chg="del mod">
          <ac:chgData name="林 性德(lin hsingte)/ADT/雲林・製１" userId="d89676fa-70be-45da-8f8b-61423393dbb3" providerId="ADAL" clId="{E4833A99-9090-413F-9B4A-7CD305584A93}" dt="2023-12-14T08:15:49.408" v="144" actId="478"/>
          <ac:picMkLst>
            <pc:docMk/>
            <pc:sldMk cId="3501957988" sldId="2147376376"/>
            <ac:picMk id="32" creationId="{DCBED3DA-26B0-3945-7D4A-5E3AB608BA02}"/>
          </ac:picMkLst>
        </pc:picChg>
        <pc:picChg chg="del mod">
          <ac:chgData name="林 性德(lin hsingte)/ADT/雲林・製１" userId="d89676fa-70be-45da-8f8b-61423393dbb3" providerId="ADAL" clId="{E4833A99-9090-413F-9B4A-7CD305584A93}" dt="2023-12-14T08:15:39.775" v="140" actId="478"/>
          <ac:picMkLst>
            <pc:docMk/>
            <pc:sldMk cId="3501957988" sldId="2147376376"/>
            <ac:picMk id="34" creationId="{78BC7173-CF71-E884-7FAC-B5D45CED5374}"/>
          </ac:picMkLst>
        </pc:picChg>
        <pc:picChg chg="add del mod">
          <ac:chgData name="林 性德(lin hsingte)/ADT/雲林・製１" userId="d89676fa-70be-45da-8f8b-61423393dbb3" providerId="ADAL" clId="{E4833A99-9090-413F-9B4A-7CD305584A93}" dt="2023-12-14T08:00:43.491" v="85" actId="478"/>
          <ac:picMkLst>
            <pc:docMk/>
            <pc:sldMk cId="3501957988" sldId="2147376376"/>
            <ac:picMk id="59" creationId="{CDA8478F-3587-A847-5DDC-352CB43B9B10}"/>
          </ac:picMkLst>
        </pc:picChg>
        <pc:picChg chg="add del mod">
          <ac:chgData name="林 性德(lin hsingte)/ADT/雲林・製１" userId="d89676fa-70be-45da-8f8b-61423393dbb3" providerId="ADAL" clId="{E4833A99-9090-413F-9B4A-7CD305584A93}" dt="2023-12-14T08:35:17.288" v="288" actId="478"/>
          <ac:picMkLst>
            <pc:docMk/>
            <pc:sldMk cId="3501957988" sldId="2147376376"/>
            <ac:picMk id="60" creationId="{CAE9E148-30F2-00FF-91FD-6A13EAB93BEF}"/>
          </ac:picMkLst>
        </pc:picChg>
        <pc:picChg chg="add mod ord">
          <ac:chgData name="林 性德(lin hsingte)/ADT/雲林・製１" userId="d89676fa-70be-45da-8f8b-61423393dbb3" providerId="ADAL" clId="{E4833A99-9090-413F-9B4A-7CD305584A93}" dt="2023-12-14T09:04:40.044" v="723" actId="14100"/>
          <ac:picMkLst>
            <pc:docMk/>
            <pc:sldMk cId="3501957988" sldId="2147376376"/>
            <ac:picMk id="61" creationId="{9D2CE352-544E-8C8C-3F10-7D930F38691E}"/>
          </ac:picMkLst>
        </pc:picChg>
        <pc:picChg chg="add del mod">
          <ac:chgData name="林 性德(lin hsingte)/ADT/雲林・製１" userId="d89676fa-70be-45da-8f8b-61423393dbb3" providerId="ADAL" clId="{E4833A99-9090-413F-9B4A-7CD305584A93}" dt="2023-12-14T08:21:04.090" v="178" actId="478"/>
          <ac:picMkLst>
            <pc:docMk/>
            <pc:sldMk cId="3501957988" sldId="2147376376"/>
            <ac:picMk id="62" creationId="{EDE2BD33-C05B-F6D1-8D7E-C8B0AE62FC2D}"/>
          </ac:picMkLst>
        </pc:picChg>
        <pc:picChg chg="add del mod">
          <ac:chgData name="林 性德(lin hsingte)/ADT/雲林・製１" userId="d89676fa-70be-45da-8f8b-61423393dbb3" providerId="ADAL" clId="{E4833A99-9090-413F-9B4A-7CD305584A93}" dt="2023-12-14T08:26:55.944" v="185" actId="478"/>
          <ac:picMkLst>
            <pc:docMk/>
            <pc:sldMk cId="3501957988" sldId="2147376376"/>
            <ac:picMk id="64" creationId="{BA9271E9-1E04-DA6A-722D-1CE99069369D}"/>
          </ac:picMkLst>
        </pc:picChg>
        <pc:picChg chg="add del mod ord">
          <ac:chgData name="林 性德(lin hsingte)/ADT/雲林・製１" userId="d89676fa-70be-45da-8f8b-61423393dbb3" providerId="ADAL" clId="{E4833A99-9090-413F-9B4A-7CD305584A93}" dt="2023-12-14T08:46:34.905" v="429" actId="478"/>
          <ac:picMkLst>
            <pc:docMk/>
            <pc:sldMk cId="3501957988" sldId="2147376376"/>
            <ac:picMk id="65" creationId="{572150EB-9076-7883-69B4-FD6A6D259763}"/>
          </ac:picMkLst>
        </pc:picChg>
        <pc:picChg chg="add del mod">
          <ac:chgData name="林 性德(lin hsingte)/ADT/雲林・製１" userId="d89676fa-70be-45da-8f8b-61423393dbb3" providerId="ADAL" clId="{E4833A99-9090-413F-9B4A-7CD305584A93}" dt="2023-12-14T08:41:29.159" v="377" actId="478"/>
          <ac:picMkLst>
            <pc:docMk/>
            <pc:sldMk cId="3501957988" sldId="2147376376"/>
            <ac:picMk id="67" creationId="{150F0AC6-6E8E-B473-8BD2-D1B103CC67EF}"/>
          </ac:picMkLst>
        </pc:picChg>
        <pc:picChg chg="add del mod ord">
          <ac:chgData name="林 性德(lin hsingte)/ADT/雲林・製１" userId="d89676fa-70be-45da-8f8b-61423393dbb3" providerId="ADAL" clId="{E4833A99-9090-413F-9B4A-7CD305584A93}" dt="2023-12-14T08:47:56.479" v="443" actId="478"/>
          <ac:picMkLst>
            <pc:docMk/>
            <pc:sldMk cId="3501957988" sldId="2147376376"/>
            <ac:picMk id="71" creationId="{DA85F02B-85EE-ED79-82F5-D8DB96AF2477}"/>
          </ac:picMkLst>
        </pc:picChg>
        <pc:picChg chg="add mod ord">
          <ac:chgData name="林 性德(lin hsingte)/ADT/雲林・製１" userId="d89676fa-70be-45da-8f8b-61423393dbb3" providerId="ADAL" clId="{E4833A99-9090-413F-9B4A-7CD305584A93}" dt="2023-12-14T09:04:35.907" v="722" actId="14100"/>
          <ac:picMkLst>
            <pc:docMk/>
            <pc:sldMk cId="3501957988" sldId="2147376376"/>
            <ac:picMk id="72" creationId="{A5F2B156-D59D-F479-443D-6F6E289F7CE6}"/>
          </ac:picMkLst>
        </pc:picChg>
        <pc:picChg chg="add mod ord modCrop">
          <ac:chgData name="林 性德(lin hsingte)/ADT/雲林・製１" userId="d89676fa-70be-45da-8f8b-61423393dbb3" providerId="ADAL" clId="{E4833A99-9090-413F-9B4A-7CD305584A93}" dt="2023-12-14T09:16:53.445" v="972" actId="1036"/>
          <ac:picMkLst>
            <pc:docMk/>
            <pc:sldMk cId="3501957988" sldId="2147376376"/>
            <ac:picMk id="73" creationId="{4848AFBA-6A02-0AE6-B99C-A457C828940E}"/>
          </ac:picMkLst>
        </pc:picChg>
        <pc:picChg chg="add mod">
          <ac:chgData name="林 性德(lin hsingte)/ADT/雲林・製１" userId="d89676fa-70be-45da-8f8b-61423393dbb3" providerId="ADAL" clId="{E4833A99-9090-413F-9B4A-7CD305584A93}" dt="2023-12-14T09:16:40.196" v="958" actId="1036"/>
          <ac:picMkLst>
            <pc:docMk/>
            <pc:sldMk cId="3501957988" sldId="2147376376"/>
            <ac:picMk id="76" creationId="{6C955630-1F94-56FD-5DE9-7DD8F8420E7C}"/>
          </ac:picMkLst>
        </pc:picChg>
        <pc:picChg chg="add mod modCrop">
          <ac:chgData name="林 性德(lin hsingte)/ADT/雲林・製１" userId="d89676fa-70be-45da-8f8b-61423393dbb3" providerId="ADAL" clId="{E4833A99-9090-413F-9B4A-7CD305584A93}" dt="2023-12-14T09:16:46.076" v="968" actId="1035"/>
          <ac:picMkLst>
            <pc:docMk/>
            <pc:sldMk cId="3501957988" sldId="2147376376"/>
            <ac:picMk id="81" creationId="{2ACF5E27-B103-0693-941E-63C508BF64C6}"/>
          </ac:picMkLst>
        </pc:picChg>
      </pc:sldChg>
      <pc:sldChg chg="addSp delSp modSp new mod ord">
        <pc:chgData name="林 性德(lin hsingte)/ADT/雲林・製１" userId="d89676fa-70be-45da-8f8b-61423393dbb3" providerId="ADAL" clId="{E4833A99-9090-413F-9B4A-7CD305584A93}" dt="2023-12-15T00:24:29.716" v="993" actId="478"/>
        <pc:sldMkLst>
          <pc:docMk/>
          <pc:sldMk cId="3276498574" sldId="2147376378"/>
        </pc:sldMkLst>
        <pc:spChg chg="del">
          <ac:chgData name="林 性德(lin hsingte)/ADT/雲林・製１" userId="d89676fa-70be-45da-8f8b-61423393dbb3" providerId="ADAL" clId="{E4833A99-9090-413F-9B4A-7CD305584A93}" dt="2023-12-15T00:24:27.283" v="992" actId="478"/>
          <ac:spMkLst>
            <pc:docMk/>
            <pc:sldMk cId="3276498574" sldId="2147376378"/>
            <ac:spMk id="2" creationId="{7836BFAB-06A6-A66D-FC39-34F9E0A35AC2}"/>
          </ac:spMkLst>
        </pc:spChg>
        <pc:spChg chg="del mod">
          <ac:chgData name="林 性德(lin hsingte)/ADT/雲林・製１" userId="d89676fa-70be-45da-8f8b-61423393dbb3" providerId="ADAL" clId="{E4833A99-9090-413F-9B4A-7CD305584A93}" dt="2023-12-14T08:13:32.092" v="104" actId="478"/>
          <ac:spMkLst>
            <pc:docMk/>
            <pc:sldMk cId="3276498574" sldId="2147376378"/>
            <ac:spMk id="3" creationId="{6190A661-9C98-DBBD-1705-93155DAE3E92}"/>
          </ac:spMkLst>
        </pc:spChg>
        <pc:spChg chg="add del mod">
          <ac:chgData name="林 性德(lin hsingte)/ADT/雲林・製１" userId="d89676fa-70be-45da-8f8b-61423393dbb3" providerId="ADAL" clId="{E4833A99-9090-413F-9B4A-7CD305584A93}" dt="2023-12-14T09:02:07.873" v="684" actId="478"/>
          <ac:spMkLst>
            <pc:docMk/>
            <pc:sldMk cId="3276498574" sldId="2147376378"/>
            <ac:spMk id="10" creationId="{12900D53-9E61-7EB8-B414-B8B2BC07D8AF}"/>
          </ac:spMkLst>
        </pc:spChg>
        <pc:spChg chg="add del mod">
          <ac:chgData name="林 性德(lin hsingte)/ADT/雲林・製１" userId="d89676fa-70be-45da-8f8b-61423393dbb3" providerId="ADAL" clId="{E4833A99-9090-413F-9B4A-7CD305584A93}" dt="2023-12-14T09:02:07.873" v="684" actId="478"/>
          <ac:spMkLst>
            <pc:docMk/>
            <pc:sldMk cId="3276498574" sldId="2147376378"/>
            <ac:spMk id="11" creationId="{73002018-457C-15F5-9E35-911EB1F7D044}"/>
          </ac:spMkLst>
        </pc:spChg>
        <pc:spChg chg="add del mod">
          <ac:chgData name="林 性德(lin hsingte)/ADT/雲林・製１" userId="d89676fa-70be-45da-8f8b-61423393dbb3" providerId="ADAL" clId="{E4833A99-9090-413F-9B4A-7CD305584A93}" dt="2023-12-14T09:02:07.873" v="684" actId="478"/>
          <ac:spMkLst>
            <pc:docMk/>
            <pc:sldMk cId="3276498574" sldId="2147376378"/>
            <ac:spMk id="12" creationId="{1E2DF663-A34B-A947-FF45-40A629F1ADF7}"/>
          </ac:spMkLst>
        </pc:spChg>
        <pc:spChg chg="add del mod">
          <ac:chgData name="林 性德(lin hsingte)/ADT/雲林・製１" userId="d89676fa-70be-45da-8f8b-61423393dbb3" providerId="ADAL" clId="{E4833A99-9090-413F-9B4A-7CD305584A93}" dt="2023-12-14T09:02:07.873" v="684" actId="478"/>
          <ac:spMkLst>
            <pc:docMk/>
            <pc:sldMk cId="3276498574" sldId="2147376378"/>
            <ac:spMk id="13" creationId="{5308CBF6-4367-8ED2-CEE5-1FE7981411E0}"/>
          </ac:spMkLst>
        </pc:spChg>
        <pc:spChg chg="add del mod">
          <ac:chgData name="林 性德(lin hsingte)/ADT/雲林・製１" userId="d89676fa-70be-45da-8f8b-61423393dbb3" providerId="ADAL" clId="{E4833A99-9090-413F-9B4A-7CD305584A93}" dt="2023-12-14T09:02:07.873" v="684" actId="478"/>
          <ac:spMkLst>
            <pc:docMk/>
            <pc:sldMk cId="3276498574" sldId="2147376378"/>
            <ac:spMk id="14" creationId="{C03D69E6-ACF4-2122-055D-6A7486C8AFFE}"/>
          </ac:spMkLst>
        </pc:spChg>
        <pc:spChg chg="add del mod">
          <ac:chgData name="林 性德(lin hsingte)/ADT/雲林・製１" userId="d89676fa-70be-45da-8f8b-61423393dbb3" providerId="ADAL" clId="{E4833A99-9090-413F-9B4A-7CD305584A93}" dt="2023-12-14T09:02:07.873" v="684" actId="478"/>
          <ac:spMkLst>
            <pc:docMk/>
            <pc:sldMk cId="3276498574" sldId="2147376378"/>
            <ac:spMk id="15" creationId="{D78A3303-49D8-2BD2-B269-6C18480B1CE4}"/>
          </ac:spMkLst>
        </pc:spChg>
        <pc:spChg chg="add del mod">
          <ac:chgData name="林 性德(lin hsingte)/ADT/雲林・製１" userId="d89676fa-70be-45da-8f8b-61423393dbb3" providerId="ADAL" clId="{E4833A99-9090-413F-9B4A-7CD305584A93}" dt="2023-12-14T09:02:07.873" v="684" actId="478"/>
          <ac:spMkLst>
            <pc:docMk/>
            <pc:sldMk cId="3276498574" sldId="2147376378"/>
            <ac:spMk id="16" creationId="{574B660C-D780-7904-1191-FD1D4269E834}"/>
          </ac:spMkLst>
        </pc:spChg>
        <pc:spChg chg="add del mod">
          <ac:chgData name="林 性德(lin hsingte)/ADT/雲林・製１" userId="d89676fa-70be-45da-8f8b-61423393dbb3" providerId="ADAL" clId="{E4833A99-9090-413F-9B4A-7CD305584A93}" dt="2023-12-14T09:02:07.873" v="684" actId="478"/>
          <ac:spMkLst>
            <pc:docMk/>
            <pc:sldMk cId="3276498574" sldId="2147376378"/>
            <ac:spMk id="17" creationId="{65F82D65-0874-BE88-EBB2-378D1EF5786C}"/>
          </ac:spMkLst>
        </pc:spChg>
        <pc:spChg chg="add del mod">
          <ac:chgData name="林 性德(lin hsingte)/ADT/雲林・製１" userId="d89676fa-70be-45da-8f8b-61423393dbb3" providerId="ADAL" clId="{E4833A99-9090-413F-9B4A-7CD305584A93}" dt="2023-12-14T09:02:07.873" v="684" actId="478"/>
          <ac:spMkLst>
            <pc:docMk/>
            <pc:sldMk cId="3276498574" sldId="2147376378"/>
            <ac:spMk id="18" creationId="{9E967F0B-0458-C109-FCDB-BB47D0B3F837}"/>
          </ac:spMkLst>
        </pc:spChg>
        <pc:spChg chg="add del mod">
          <ac:chgData name="林 性德(lin hsingte)/ADT/雲林・製１" userId="d89676fa-70be-45da-8f8b-61423393dbb3" providerId="ADAL" clId="{E4833A99-9090-413F-9B4A-7CD305584A93}" dt="2023-12-15T00:24:29.716" v="993" actId="478"/>
          <ac:spMkLst>
            <pc:docMk/>
            <pc:sldMk cId="3276498574" sldId="2147376378"/>
            <ac:spMk id="19" creationId="{B0936559-B802-05FF-F6D5-35BC479ACA0A}"/>
          </ac:spMkLst>
        </pc:spChg>
        <pc:spChg chg="add mod">
          <ac:chgData name="林 性德(lin hsingte)/ADT/雲林・製１" userId="d89676fa-70be-45da-8f8b-61423393dbb3" providerId="ADAL" clId="{E4833A99-9090-413F-9B4A-7CD305584A93}" dt="2023-12-14T08:13:07.917" v="98"/>
          <ac:spMkLst>
            <pc:docMk/>
            <pc:sldMk cId="3276498574" sldId="2147376378"/>
            <ac:spMk id="20" creationId="{9B8A8DB3-1230-EDDC-98EE-A68B216184CD}"/>
          </ac:spMkLst>
        </pc:spChg>
        <pc:spChg chg="mod">
          <ac:chgData name="林 性德(lin hsingte)/ADT/雲林・製１" userId="d89676fa-70be-45da-8f8b-61423393dbb3" providerId="ADAL" clId="{E4833A99-9090-413F-9B4A-7CD305584A93}" dt="2023-12-14T08:13:59.465" v="115" actId="1076"/>
          <ac:spMkLst>
            <pc:docMk/>
            <pc:sldMk cId="3276498574" sldId="2147376378"/>
            <ac:spMk id="24" creationId="{96EE2C33-D813-DC5E-4E81-D180F9CB4429}"/>
          </ac:spMkLst>
        </pc:spChg>
        <pc:spChg chg="mod">
          <ac:chgData name="林 性德(lin hsingte)/ADT/雲林・製１" userId="d89676fa-70be-45da-8f8b-61423393dbb3" providerId="ADAL" clId="{E4833A99-9090-413F-9B4A-7CD305584A93}" dt="2023-12-14T08:13:59.465" v="115" actId="1076"/>
          <ac:spMkLst>
            <pc:docMk/>
            <pc:sldMk cId="3276498574" sldId="2147376378"/>
            <ac:spMk id="25" creationId="{FE998AE3-C7A6-93A9-F5A9-0C9F2C756A7A}"/>
          </ac:spMkLst>
        </pc:spChg>
        <pc:spChg chg="add del mod">
          <ac:chgData name="林 性德(lin hsingte)/ADT/雲林・製１" userId="d89676fa-70be-45da-8f8b-61423393dbb3" providerId="ADAL" clId="{E4833A99-9090-413F-9B4A-7CD305584A93}" dt="2023-12-14T08:13:37.718" v="106" actId="478"/>
          <ac:spMkLst>
            <pc:docMk/>
            <pc:sldMk cId="3276498574" sldId="2147376378"/>
            <ac:spMk id="27" creationId="{62627E6D-7E9C-B9FF-3983-64C2FF369C18}"/>
          </ac:spMkLst>
        </pc:spChg>
        <pc:spChg chg="add mod">
          <ac:chgData name="林 性德(lin hsingte)/ADT/雲林・製１" userId="d89676fa-70be-45da-8f8b-61423393dbb3" providerId="ADAL" clId="{E4833A99-9090-413F-9B4A-7CD305584A93}" dt="2023-12-14T09:02:23.408" v="689" actId="14100"/>
          <ac:spMkLst>
            <pc:docMk/>
            <pc:sldMk cId="3276498574" sldId="2147376378"/>
            <ac:spMk id="29" creationId="{4751409E-4E25-B840-FE86-5D3E286F228A}"/>
          </ac:spMkLst>
        </pc:spChg>
        <pc:grpChg chg="add del mod">
          <ac:chgData name="林 性德(lin hsingte)/ADT/雲林・製１" userId="d89676fa-70be-45da-8f8b-61423393dbb3" providerId="ADAL" clId="{E4833A99-9090-413F-9B4A-7CD305584A93}" dt="2023-12-14T09:02:07.873" v="684" actId="478"/>
          <ac:grpSpMkLst>
            <pc:docMk/>
            <pc:sldMk cId="3276498574" sldId="2147376378"/>
            <ac:grpSpMk id="22" creationId="{4A5266FE-3416-39E8-F474-32FA41D6EB0B}"/>
          </ac:grpSpMkLst>
        </pc:grpChg>
        <pc:picChg chg="add del mod">
          <ac:chgData name="林 性德(lin hsingte)/ADT/雲林・製１" userId="d89676fa-70be-45da-8f8b-61423393dbb3" providerId="ADAL" clId="{E4833A99-9090-413F-9B4A-7CD305584A93}" dt="2023-12-14T08:06:54.282" v="92" actId="21"/>
          <ac:picMkLst>
            <pc:docMk/>
            <pc:sldMk cId="3276498574" sldId="2147376378"/>
            <ac:picMk id="5" creationId="{6CD832FC-72CB-D706-54FC-72155A382999}"/>
          </ac:picMkLst>
        </pc:picChg>
        <pc:picChg chg="add del mod">
          <ac:chgData name="林 性德(lin hsingte)/ADT/雲林・製１" userId="d89676fa-70be-45da-8f8b-61423393dbb3" providerId="ADAL" clId="{E4833A99-9090-413F-9B4A-7CD305584A93}" dt="2023-12-14T08:14:25.821" v="119" actId="478"/>
          <ac:picMkLst>
            <pc:docMk/>
            <pc:sldMk cId="3276498574" sldId="2147376378"/>
            <ac:picMk id="21" creationId="{12407C7A-100E-BAB9-7924-C62E63EC46C2}"/>
          </ac:picMkLst>
        </pc:picChg>
        <pc:picChg chg="mod">
          <ac:chgData name="林 性德(lin hsingte)/ADT/雲林・製１" userId="d89676fa-70be-45da-8f8b-61423393dbb3" providerId="ADAL" clId="{E4833A99-9090-413F-9B4A-7CD305584A93}" dt="2023-12-14T08:13:59.465" v="115" actId="1076"/>
          <ac:picMkLst>
            <pc:docMk/>
            <pc:sldMk cId="3276498574" sldId="2147376378"/>
            <ac:picMk id="23" creationId="{3D74406C-99D2-1CDE-2EA4-CE65A0F24AF9}"/>
          </ac:picMkLst>
        </pc:picChg>
        <pc:picChg chg="add del mod">
          <ac:chgData name="林 性德(lin hsingte)/ADT/雲林・製１" userId="d89676fa-70be-45da-8f8b-61423393dbb3" providerId="ADAL" clId="{E4833A99-9090-413F-9B4A-7CD305584A93}" dt="2023-12-14T08:15:31.629" v="139" actId="21"/>
          <ac:picMkLst>
            <pc:docMk/>
            <pc:sldMk cId="3276498574" sldId="2147376378"/>
            <ac:picMk id="28" creationId="{0FCD0385-4741-3F39-ECF6-C002DE9A3593}"/>
          </ac:picMkLst>
        </pc:picChg>
        <pc:cxnChg chg="add del mod">
          <ac:chgData name="林 性德(lin hsingte)/ADT/雲林・製１" userId="d89676fa-70be-45da-8f8b-61423393dbb3" providerId="ADAL" clId="{E4833A99-9090-413F-9B4A-7CD305584A93}" dt="2023-12-14T09:02:07.873" v="684" actId="478"/>
          <ac:cxnSpMkLst>
            <pc:docMk/>
            <pc:sldMk cId="3276498574" sldId="2147376378"/>
            <ac:cxnSpMk id="6" creationId="{F98B53AD-1A2C-605E-4871-C22CFF7529E5}"/>
          </ac:cxnSpMkLst>
        </pc:cxnChg>
        <pc:cxnChg chg="add del mod">
          <ac:chgData name="林 性德(lin hsingte)/ADT/雲林・製１" userId="d89676fa-70be-45da-8f8b-61423393dbb3" providerId="ADAL" clId="{E4833A99-9090-413F-9B4A-7CD305584A93}" dt="2023-12-14T09:02:07.873" v="684" actId="478"/>
          <ac:cxnSpMkLst>
            <pc:docMk/>
            <pc:sldMk cId="3276498574" sldId="2147376378"/>
            <ac:cxnSpMk id="7" creationId="{25C13F7B-6791-0C14-8DD7-4EA4546BEFFA}"/>
          </ac:cxnSpMkLst>
        </pc:cxnChg>
        <pc:cxnChg chg="add del mod">
          <ac:chgData name="林 性德(lin hsingte)/ADT/雲林・製１" userId="d89676fa-70be-45da-8f8b-61423393dbb3" providerId="ADAL" clId="{E4833A99-9090-413F-9B4A-7CD305584A93}" dt="2023-12-14T09:02:07.873" v="684" actId="478"/>
          <ac:cxnSpMkLst>
            <pc:docMk/>
            <pc:sldMk cId="3276498574" sldId="2147376378"/>
            <ac:cxnSpMk id="8" creationId="{2E96B201-47B0-F430-1C46-C2F3D235B50F}"/>
          </ac:cxnSpMkLst>
        </pc:cxnChg>
        <pc:cxnChg chg="add del mod">
          <ac:chgData name="林 性德(lin hsingte)/ADT/雲林・製１" userId="d89676fa-70be-45da-8f8b-61423393dbb3" providerId="ADAL" clId="{E4833A99-9090-413F-9B4A-7CD305584A93}" dt="2023-12-14T09:02:07.873" v="684" actId="478"/>
          <ac:cxnSpMkLst>
            <pc:docMk/>
            <pc:sldMk cId="3276498574" sldId="2147376378"/>
            <ac:cxnSpMk id="9" creationId="{CD3B83B1-69FA-0010-A21E-D43A982E5FFF}"/>
          </ac:cxnSpMkLst>
        </pc:cxnChg>
      </pc:sldChg>
      <pc:sldChg chg="addSp delSp modSp add del mod">
        <pc:chgData name="林 性德(lin hsingte)/ADT/雲林・製１" userId="d89676fa-70be-45da-8f8b-61423393dbb3" providerId="ADAL" clId="{E4833A99-9090-413F-9B4A-7CD305584A93}" dt="2023-12-14T09:02:02.436" v="683" actId="47"/>
        <pc:sldMkLst>
          <pc:docMk/>
          <pc:sldMk cId="2799631648" sldId="2147376379"/>
        </pc:sldMkLst>
        <pc:spChg chg="del mod">
          <ac:chgData name="林 性德(lin hsingte)/ADT/雲林・製１" userId="d89676fa-70be-45da-8f8b-61423393dbb3" providerId="ADAL" clId="{E4833A99-9090-413F-9B4A-7CD305584A93}" dt="2023-12-14T08:32:17.491" v="273" actId="21"/>
          <ac:spMkLst>
            <pc:docMk/>
            <pc:sldMk cId="2799631648" sldId="2147376379"/>
            <ac:spMk id="3" creationId="{6190A661-9C98-DBBD-1705-93155DAE3E92}"/>
          </ac:spMkLst>
        </pc:spChg>
        <pc:spChg chg="add mod">
          <ac:chgData name="林 性德(lin hsingte)/ADT/雲林・製１" userId="d89676fa-70be-45da-8f8b-61423393dbb3" providerId="ADAL" clId="{E4833A99-9090-413F-9B4A-7CD305584A93}" dt="2023-12-14T08:32:17.491" v="273" actId="21"/>
          <ac:spMkLst>
            <pc:docMk/>
            <pc:sldMk cId="2799631648" sldId="2147376379"/>
            <ac:spMk id="26" creationId="{041A70EF-B9F0-40F6-FDCD-09AAA141C584}"/>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61934A-3230-43DE-8248-B0F9AFCF0B22}"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zh-TW" altLang="en-US"/>
        </a:p>
      </dgm:t>
    </dgm:pt>
    <dgm:pt modelId="{DE68BC0A-2876-4A6D-BE63-E5037A66223A}">
      <dgm:prSet phldrT="[文字]" custT="1"/>
      <dgm:spPr>
        <a:solidFill>
          <a:srgbClr val="92D050"/>
        </a:solidFill>
      </dgm:spPr>
      <dgm:t>
        <a:bodyPr/>
        <a:lstStyle/>
        <a:p>
          <a:r>
            <a:rPr lang="en-US" altLang="zh-TW" sz="1100" b="1">
              <a:latin typeface="+mn-ea"/>
              <a:ea typeface="+mn-ea"/>
            </a:rPr>
            <a:t>BOS ⇆ </a:t>
          </a:r>
          <a:r>
            <a:rPr lang="zh-TW" altLang="zh-TW" sz="1100" b="1">
              <a:latin typeface="+mn-ea"/>
              <a:ea typeface="+mn-ea"/>
            </a:rPr>
            <a:t>板厚</a:t>
          </a:r>
          <a:endParaRPr lang="zh-TW" altLang="en-US" sz="1100" b="1">
            <a:latin typeface="+mn-ea"/>
            <a:ea typeface="+mn-ea"/>
          </a:endParaRPr>
        </a:p>
      </dgm:t>
    </dgm:pt>
    <dgm:pt modelId="{3121A00D-78B3-4EF0-8107-219403DC47CC}" type="parTrans" cxnId="{51D816AC-C601-4471-84E6-D8D196FB30BB}">
      <dgm:prSet/>
      <dgm:spPr/>
      <dgm:t>
        <a:bodyPr/>
        <a:lstStyle/>
        <a:p>
          <a:endParaRPr lang="zh-TW" altLang="en-US" sz="1100" b="1">
            <a:latin typeface="+mn-ea"/>
            <a:ea typeface="+mn-ea"/>
          </a:endParaRPr>
        </a:p>
      </dgm:t>
    </dgm:pt>
    <dgm:pt modelId="{E370E7A6-0698-4BA4-9652-A62637FB010B}" type="sibTrans" cxnId="{51D816AC-C601-4471-84E6-D8D196FB30BB}">
      <dgm:prSet/>
      <dgm:spPr/>
      <dgm:t>
        <a:bodyPr/>
        <a:lstStyle/>
        <a:p>
          <a:endParaRPr lang="zh-TW" altLang="en-US" sz="1100" b="1">
            <a:latin typeface="+mn-ea"/>
            <a:ea typeface="+mn-ea"/>
          </a:endParaRPr>
        </a:p>
      </dgm:t>
    </dgm:pt>
    <dgm:pt modelId="{65B399DD-0F7D-4EF8-BA26-782C8AECEA6A}">
      <dgm:prSet phldrT="[文字]" custT="1"/>
      <dgm:spPr/>
      <dgm:t>
        <a:bodyPr/>
        <a:lstStyle/>
        <a:p>
          <a:r>
            <a:rPr kumimoji="1" lang="zh-TW" altLang="en-US" sz="1000" b="0">
              <a:solidFill>
                <a:srgbClr val="0000FF"/>
              </a:solidFill>
              <a:latin typeface="+mn-ea"/>
              <a:ea typeface="+mn-ea"/>
            </a:rPr>
            <a:t>成形</a:t>
          </a:r>
          <a:r>
            <a:rPr kumimoji="1" lang="ja-JP" altLang="en-US" sz="1000" b="0">
              <a:solidFill>
                <a:srgbClr val="0000FF"/>
              </a:solidFill>
              <a:latin typeface="+mn-ea"/>
              <a:ea typeface="+mn-ea"/>
            </a:rPr>
            <a:t>温度安定化</a:t>
          </a:r>
          <a:endParaRPr lang="zh-TW" altLang="en-US" sz="1000" b="0">
            <a:solidFill>
              <a:srgbClr val="0000FF"/>
            </a:solidFill>
            <a:latin typeface="+mn-ea"/>
            <a:ea typeface="+mn-ea"/>
          </a:endParaRPr>
        </a:p>
      </dgm:t>
    </dgm:pt>
    <dgm:pt modelId="{42477D23-E919-4AC2-AF9B-D0A01113B3C8}" type="parTrans" cxnId="{F9429665-D653-49C1-835C-B32AE4308D67}">
      <dgm:prSet/>
      <dgm:spPr/>
      <dgm:t>
        <a:bodyPr/>
        <a:lstStyle/>
        <a:p>
          <a:endParaRPr lang="zh-TW" altLang="en-US" sz="1100" b="1">
            <a:latin typeface="+mn-ea"/>
            <a:ea typeface="+mn-ea"/>
          </a:endParaRPr>
        </a:p>
      </dgm:t>
    </dgm:pt>
    <dgm:pt modelId="{BE6CC29A-6593-4180-9827-0560FD7A70F2}" type="sibTrans" cxnId="{F9429665-D653-49C1-835C-B32AE4308D67}">
      <dgm:prSet/>
      <dgm:spPr/>
      <dgm:t>
        <a:bodyPr/>
        <a:lstStyle/>
        <a:p>
          <a:endParaRPr lang="zh-TW" altLang="en-US" sz="1100" b="1">
            <a:latin typeface="+mn-ea"/>
            <a:ea typeface="+mn-ea"/>
          </a:endParaRPr>
        </a:p>
      </dgm:t>
    </dgm:pt>
    <dgm:pt modelId="{D9A9B0A4-E121-48DE-9767-338FD0DBB4E2}">
      <dgm:prSet phldrT="[文字]" custT="1"/>
      <dgm:spPr/>
      <dgm:t>
        <a:bodyPr/>
        <a:lstStyle/>
        <a:p>
          <a:r>
            <a:rPr lang="en-US" altLang="ja-JP" sz="1000" b="0">
              <a:solidFill>
                <a:srgbClr val="0000FF"/>
              </a:solidFill>
              <a:latin typeface="+mn-ea"/>
              <a:ea typeface="+mn-ea"/>
            </a:rPr>
            <a:t>Bottom</a:t>
          </a:r>
          <a:r>
            <a:rPr lang="ja-JP" altLang="en-US" sz="1000" b="0">
              <a:solidFill>
                <a:srgbClr val="0000FF"/>
              </a:solidFill>
              <a:latin typeface="+mn-ea"/>
              <a:ea typeface="+mn-ea"/>
            </a:rPr>
            <a:t>冷却強化</a:t>
          </a:r>
          <a:endParaRPr lang="zh-TW" altLang="en-US" sz="1000" b="0">
            <a:solidFill>
              <a:srgbClr val="0000FF"/>
            </a:solidFill>
            <a:latin typeface="+mn-ea"/>
            <a:ea typeface="+mn-ea"/>
          </a:endParaRPr>
        </a:p>
      </dgm:t>
    </dgm:pt>
    <dgm:pt modelId="{36C7DB09-9EEE-4E77-BA96-8E0A137AB8C5}" type="parTrans" cxnId="{6718C752-4391-476F-BD45-6943BA990FE9}">
      <dgm:prSet/>
      <dgm:spPr/>
      <dgm:t>
        <a:bodyPr/>
        <a:lstStyle/>
        <a:p>
          <a:endParaRPr lang="zh-TW" altLang="en-US" sz="1100" b="1">
            <a:latin typeface="+mn-ea"/>
            <a:ea typeface="+mn-ea"/>
          </a:endParaRPr>
        </a:p>
      </dgm:t>
    </dgm:pt>
    <dgm:pt modelId="{961A715C-8CCC-4C40-AC51-70F69A7DF89D}" type="sibTrans" cxnId="{6718C752-4391-476F-BD45-6943BA990FE9}">
      <dgm:prSet/>
      <dgm:spPr/>
      <dgm:t>
        <a:bodyPr/>
        <a:lstStyle/>
        <a:p>
          <a:endParaRPr lang="zh-TW" altLang="en-US" sz="1100" b="1">
            <a:latin typeface="+mn-ea"/>
            <a:ea typeface="+mn-ea"/>
          </a:endParaRPr>
        </a:p>
      </dgm:t>
    </dgm:pt>
    <dgm:pt modelId="{4335FF86-01D2-4826-BDE2-F339F91D5449}">
      <dgm:prSet phldrT="[文字]" custT="1"/>
      <dgm:spPr>
        <a:solidFill>
          <a:srgbClr val="FFC000"/>
        </a:solidFill>
      </dgm:spPr>
      <dgm:t>
        <a:bodyPr/>
        <a:lstStyle/>
        <a:p>
          <a:r>
            <a:rPr lang="ja-JP" altLang="en-US" sz="1100" b="0">
              <a:latin typeface="+mn-ea"/>
              <a:ea typeface="+mn-ea"/>
            </a:rPr>
            <a:t>平坦度</a:t>
          </a:r>
          <a:endParaRPr lang="en-US" altLang="ja-JP" sz="1100" b="0">
            <a:latin typeface="+mn-ea"/>
            <a:ea typeface="+mn-ea"/>
          </a:endParaRPr>
        </a:p>
        <a:p>
          <a:r>
            <a:rPr lang="ja-JP" altLang="en-US" sz="1100" b="0">
              <a:latin typeface="+mn-ea"/>
              <a:ea typeface="+mn-ea"/>
            </a:rPr>
            <a:t>水貼り</a:t>
          </a:r>
          <a:r>
            <a:rPr lang="en-US" altLang="en-US" sz="1100" b="0">
              <a:latin typeface="+mn-ea"/>
              <a:ea typeface="+mn-ea"/>
            </a:rPr>
            <a:t>SP</a:t>
          </a:r>
          <a:endParaRPr lang="zh-TW" altLang="en-US" sz="1100" b="0">
            <a:latin typeface="+mn-ea"/>
            <a:ea typeface="+mn-ea"/>
          </a:endParaRPr>
        </a:p>
      </dgm:t>
    </dgm:pt>
    <dgm:pt modelId="{42817399-D8A9-4FD6-A1A0-6ACE4D69B0D6}" type="parTrans" cxnId="{5833BBBE-D470-4A14-ADB9-0EA7FBCA3031}">
      <dgm:prSet/>
      <dgm:spPr/>
      <dgm:t>
        <a:bodyPr/>
        <a:lstStyle/>
        <a:p>
          <a:endParaRPr lang="zh-TW" altLang="en-US" sz="1100" b="1">
            <a:latin typeface="+mn-ea"/>
            <a:ea typeface="+mn-ea"/>
          </a:endParaRPr>
        </a:p>
      </dgm:t>
    </dgm:pt>
    <dgm:pt modelId="{ECB73330-EA11-408B-9023-5A17BE2F9DE5}" type="sibTrans" cxnId="{5833BBBE-D470-4A14-ADB9-0EA7FBCA3031}">
      <dgm:prSet/>
      <dgm:spPr/>
      <dgm:t>
        <a:bodyPr/>
        <a:lstStyle/>
        <a:p>
          <a:endParaRPr lang="zh-TW" altLang="en-US" sz="1100" b="1">
            <a:latin typeface="+mn-ea"/>
            <a:ea typeface="+mn-ea"/>
          </a:endParaRPr>
        </a:p>
      </dgm:t>
    </dgm:pt>
    <dgm:pt modelId="{E59E1857-2641-4DC5-A32A-A7389ECB4BA4}">
      <dgm:prSet phldrT="[文字]" custT="1"/>
      <dgm:spPr/>
      <dgm:t>
        <a:bodyPr/>
        <a:lstStyle/>
        <a:p>
          <a:r>
            <a:rPr lang="en-US" altLang="ja-JP" sz="1000" b="0">
              <a:solidFill>
                <a:srgbClr val="0000FF"/>
              </a:solidFill>
              <a:latin typeface="+mn-ea"/>
              <a:ea typeface="+mn-ea"/>
            </a:rPr>
            <a:t>Heater</a:t>
          </a:r>
          <a:r>
            <a:rPr lang="ja-JP" altLang="en-US" sz="1000" b="0">
              <a:solidFill>
                <a:srgbClr val="0000FF"/>
              </a:solidFill>
              <a:latin typeface="+mn-ea"/>
              <a:ea typeface="+mn-ea"/>
            </a:rPr>
            <a:t>分布の条件を確立</a:t>
          </a:r>
          <a:endParaRPr lang="zh-TW" altLang="en-US" sz="1000" b="0">
            <a:solidFill>
              <a:srgbClr val="0000FF"/>
            </a:solidFill>
            <a:latin typeface="+mn-ea"/>
            <a:ea typeface="+mn-ea"/>
          </a:endParaRPr>
        </a:p>
      </dgm:t>
    </dgm:pt>
    <dgm:pt modelId="{F094BEC5-36A9-478D-9C2F-64642C17A96A}" type="parTrans" cxnId="{36BE1335-D50D-4080-AEED-9967404E3F4F}">
      <dgm:prSet/>
      <dgm:spPr/>
      <dgm:t>
        <a:bodyPr/>
        <a:lstStyle/>
        <a:p>
          <a:endParaRPr lang="zh-TW" altLang="en-US" sz="1100" b="1">
            <a:latin typeface="+mn-ea"/>
            <a:ea typeface="+mn-ea"/>
          </a:endParaRPr>
        </a:p>
      </dgm:t>
    </dgm:pt>
    <dgm:pt modelId="{2ECED0FC-8AC7-4032-96D0-40238FA65FB5}" type="sibTrans" cxnId="{36BE1335-D50D-4080-AEED-9967404E3F4F}">
      <dgm:prSet/>
      <dgm:spPr/>
      <dgm:t>
        <a:bodyPr/>
        <a:lstStyle/>
        <a:p>
          <a:endParaRPr lang="zh-TW" altLang="en-US" sz="1100" b="1">
            <a:latin typeface="+mn-ea"/>
            <a:ea typeface="+mn-ea"/>
          </a:endParaRPr>
        </a:p>
      </dgm:t>
    </dgm:pt>
    <dgm:pt modelId="{E24C7044-FD7E-4577-8FF9-531CB028A30D}">
      <dgm:prSet phldrT="[文字]" custT="1"/>
      <dgm:spPr/>
      <dgm:t>
        <a:bodyPr/>
        <a:lstStyle/>
        <a:p>
          <a:r>
            <a:rPr lang="ja-JP" altLang="en-US" sz="1000" b="0">
              <a:latin typeface="+mn-ea"/>
              <a:ea typeface="+mn-ea"/>
            </a:rPr>
            <a:t>異質素地流下設備を新設 </a:t>
          </a:r>
          <a:endParaRPr lang="zh-TW" altLang="en-US" sz="1000" b="0">
            <a:latin typeface="+mn-ea"/>
            <a:ea typeface="+mn-ea"/>
          </a:endParaRPr>
        </a:p>
      </dgm:t>
    </dgm:pt>
    <dgm:pt modelId="{C58151FE-B1BF-47B1-A1ED-7ACCA2A88E25}" type="parTrans" cxnId="{182061B2-9D08-40A2-A1C1-C8866CD47B2A}">
      <dgm:prSet/>
      <dgm:spPr/>
      <dgm:t>
        <a:bodyPr/>
        <a:lstStyle/>
        <a:p>
          <a:endParaRPr lang="zh-TW" altLang="en-US" sz="1100" b="1">
            <a:latin typeface="+mn-ea"/>
            <a:ea typeface="+mn-ea"/>
          </a:endParaRPr>
        </a:p>
      </dgm:t>
    </dgm:pt>
    <dgm:pt modelId="{0697785B-8DC7-4633-A01E-7F9F20DFCA37}" type="sibTrans" cxnId="{182061B2-9D08-40A2-A1C1-C8866CD47B2A}">
      <dgm:prSet/>
      <dgm:spPr/>
      <dgm:t>
        <a:bodyPr/>
        <a:lstStyle/>
        <a:p>
          <a:endParaRPr lang="zh-TW" altLang="en-US" sz="1100" b="1">
            <a:latin typeface="+mn-ea"/>
            <a:ea typeface="+mn-ea"/>
          </a:endParaRPr>
        </a:p>
      </dgm:t>
    </dgm:pt>
    <dgm:pt modelId="{1509B27B-012A-4BF3-8EE7-04D64AF36C66}">
      <dgm:prSet phldrT="[文字]" custT="1"/>
      <dgm:spPr/>
      <dgm:t>
        <a:bodyPr anchor="ctr"/>
        <a:lstStyle/>
        <a:p>
          <a:r>
            <a:rPr lang="zh-TW" altLang="en-US" sz="1100" b="1">
              <a:latin typeface="+mn-ea"/>
              <a:ea typeface="+mn-ea"/>
            </a:rPr>
            <a:t>割</a:t>
          </a:r>
          <a:r>
            <a:rPr lang="ja-JP" altLang="en-US" sz="1100" b="1">
              <a:latin typeface="+mn-ea"/>
              <a:ea typeface="+mn-ea"/>
            </a:rPr>
            <a:t>れ</a:t>
          </a:r>
          <a:r>
            <a:rPr lang="zh-TW" altLang="en-US" sz="1100" b="1">
              <a:latin typeface="+mn-ea"/>
              <a:ea typeface="+mn-ea"/>
            </a:rPr>
            <a:t>改善</a:t>
          </a:r>
        </a:p>
      </dgm:t>
    </dgm:pt>
    <dgm:pt modelId="{F3C01304-184A-4AD0-A839-AAD4CB71D801}" type="parTrans" cxnId="{C2E0F8A7-5EB2-4A0A-AF56-6C17905D1764}">
      <dgm:prSet/>
      <dgm:spPr/>
      <dgm:t>
        <a:bodyPr/>
        <a:lstStyle/>
        <a:p>
          <a:endParaRPr lang="zh-TW" altLang="en-US" sz="1100" b="1">
            <a:latin typeface="+mn-ea"/>
            <a:ea typeface="+mn-ea"/>
          </a:endParaRPr>
        </a:p>
      </dgm:t>
    </dgm:pt>
    <dgm:pt modelId="{BE497019-3D7F-455D-B849-06A92B75FC4C}" type="sibTrans" cxnId="{C2E0F8A7-5EB2-4A0A-AF56-6C17905D1764}">
      <dgm:prSet/>
      <dgm:spPr/>
      <dgm:t>
        <a:bodyPr/>
        <a:lstStyle/>
        <a:p>
          <a:endParaRPr lang="zh-TW" altLang="en-US" sz="1100" b="1">
            <a:latin typeface="+mn-ea"/>
            <a:ea typeface="+mn-ea"/>
          </a:endParaRPr>
        </a:p>
      </dgm:t>
    </dgm:pt>
    <dgm:pt modelId="{F676AE82-FB08-444B-86C7-6C8E31D0D5E1}">
      <dgm:prSet phldrT="[文字]" custT="1"/>
      <dgm:spPr/>
      <dgm:t>
        <a:bodyPr/>
        <a:lstStyle/>
        <a:p>
          <a:r>
            <a:rPr lang="en-US" altLang="zh-TW" sz="1000" b="0">
              <a:solidFill>
                <a:srgbClr val="0000FF"/>
              </a:solidFill>
              <a:latin typeface="+mn-ea"/>
              <a:ea typeface="+mn-ea"/>
            </a:rPr>
            <a:t>Lehr </a:t>
          </a:r>
          <a:r>
            <a:rPr lang="en-US" altLang="ja-JP" sz="1000" b="0">
              <a:solidFill>
                <a:srgbClr val="0000FF"/>
              </a:solidFill>
              <a:latin typeface="+mn-ea"/>
              <a:ea typeface="+mn-ea"/>
            </a:rPr>
            <a:t>Heater</a:t>
          </a:r>
          <a:r>
            <a:rPr lang="ja-JP" altLang="en-US" sz="1000" b="0">
              <a:solidFill>
                <a:srgbClr val="0000FF"/>
              </a:solidFill>
              <a:latin typeface="+mn-ea"/>
              <a:ea typeface="+mn-ea"/>
            </a:rPr>
            <a:t>分布条件確立</a:t>
          </a:r>
          <a:endParaRPr lang="zh-TW" altLang="en-US" sz="1000" b="0">
            <a:solidFill>
              <a:srgbClr val="0000FF"/>
            </a:solidFill>
            <a:latin typeface="+mn-ea"/>
            <a:ea typeface="+mn-ea"/>
          </a:endParaRPr>
        </a:p>
      </dgm:t>
    </dgm:pt>
    <dgm:pt modelId="{3B86EDE8-2EAB-4265-9C0B-D6DD7ED26355}" type="parTrans" cxnId="{146AF740-6283-4852-B31F-61937F601818}">
      <dgm:prSet/>
      <dgm:spPr/>
      <dgm:t>
        <a:bodyPr/>
        <a:lstStyle/>
        <a:p>
          <a:endParaRPr lang="zh-TW" altLang="en-US" sz="1100" b="1">
            <a:latin typeface="+mn-ea"/>
            <a:ea typeface="+mn-ea"/>
          </a:endParaRPr>
        </a:p>
      </dgm:t>
    </dgm:pt>
    <dgm:pt modelId="{699A00D8-A2A4-4118-A863-6E3D623ED9A9}" type="sibTrans" cxnId="{146AF740-6283-4852-B31F-61937F601818}">
      <dgm:prSet/>
      <dgm:spPr/>
      <dgm:t>
        <a:bodyPr/>
        <a:lstStyle/>
        <a:p>
          <a:endParaRPr lang="zh-TW" altLang="en-US" sz="1100" b="1">
            <a:latin typeface="+mn-ea"/>
            <a:ea typeface="+mn-ea"/>
          </a:endParaRPr>
        </a:p>
      </dgm:t>
    </dgm:pt>
    <dgm:pt modelId="{093B67E8-AAD2-469B-B69D-24A00566750F}">
      <dgm:prSet phldrT="[文字]" custT="1"/>
      <dgm:spPr/>
      <dgm:t>
        <a:bodyPr/>
        <a:lstStyle/>
        <a:p>
          <a:r>
            <a:rPr lang="en-US" altLang="en-US" sz="1000" b="0">
              <a:latin typeface="+mn-ea"/>
              <a:ea typeface="+mn-ea"/>
            </a:rPr>
            <a:t>Lehr </a:t>
          </a:r>
          <a:r>
            <a:rPr lang="zh-TW" altLang="en-US" sz="1000" b="0">
              <a:latin typeface="+mn-ea"/>
              <a:ea typeface="+mn-ea"/>
            </a:rPr>
            <a:t>割</a:t>
          </a:r>
          <a:r>
            <a:rPr lang="ja-JP" altLang="en-US" sz="1000" b="0">
              <a:latin typeface="+mn-ea"/>
              <a:ea typeface="+mn-ea"/>
            </a:rPr>
            <a:t>れカレット掃除対応</a:t>
          </a:r>
          <a:endParaRPr lang="zh-TW" altLang="en-US" sz="1000" b="0">
            <a:latin typeface="+mn-ea"/>
            <a:ea typeface="+mn-ea"/>
          </a:endParaRPr>
        </a:p>
      </dgm:t>
    </dgm:pt>
    <dgm:pt modelId="{8CD63BE0-8143-4A46-8AB0-4F9C20B30085}" type="parTrans" cxnId="{C4B75808-7B4C-470C-946A-A8F0B059C710}">
      <dgm:prSet/>
      <dgm:spPr/>
      <dgm:t>
        <a:bodyPr/>
        <a:lstStyle/>
        <a:p>
          <a:endParaRPr lang="zh-TW" altLang="en-US" sz="1100" b="1">
            <a:latin typeface="+mn-ea"/>
            <a:ea typeface="+mn-ea"/>
          </a:endParaRPr>
        </a:p>
      </dgm:t>
    </dgm:pt>
    <dgm:pt modelId="{40D4BB08-DBAB-4F63-B43B-4C6E303D0D84}" type="sibTrans" cxnId="{C4B75808-7B4C-470C-946A-A8F0B059C710}">
      <dgm:prSet/>
      <dgm:spPr/>
      <dgm:t>
        <a:bodyPr/>
        <a:lstStyle/>
        <a:p>
          <a:endParaRPr lang="zh-TW" altLang="en-US" sz="1100" b="1">
            <a:latin typeface="+mn-ea"/>
            <a:ea typeface="+mn-ea"/>
          </a:endParaRPr>
        </a:p>
      </dgm:t>
    </dgm:pt>
    <dgm:pt modelId="{26FA4184-1C17-47B5-8F31-9D165E5D6987}">
      <dgm:prSet phldrT="[文字]" custT="1"/>
      <dgm:spPr/>
      <dgm:t>
        <a:bodyPr/>
        <a:lstStyle/>
        <a:p>
          <a:r>
            <a:rPr lang="en-US" altLang="ja-JP" sz="1000" b="0">
              <a:solidFill>
                <a:srgbClr val="0000FF"/>
              </a:solidFill>
              <a:latin typeface="+mn-ea"/>
              <a:ea typeface="+mn-ea"/>
            </a:rPr>
            <a:t>Pull Down</a:t>
          </a:r>
          <a:endParaRPr lang="zh-TW" altLang="en-US" sz="1000" b="0">
            <a:solidFill>
              <a:srgbClr val="0000FF"/>
            </a:solidFill>
            <a:latin typeface="+mn-ea"/>
            <a:ea typeface="+mn-ea"/>
          </a:endParaRPr>
        </a:p>
      </dgm:t>
    </dgm:pt>
    <dgm:pt modelId="{C8538F7B-5B67-45EA-ACF2-E884A75FAB05}" type="parTrans" cxnId="{8B930E10-6477-48FF-B18C-D8130433A2E5}">
      <dgm:prSet/>
      <dgm:spPr/>
      <dgm:t>
        <a:bodyPr/>
        <a:lstStyle/>
        <a:p>
          <a:endParaRPr kumimoji="1" lang="ja-JP" altLang="en-US"/>
        </a:p>
      </dgm:t>
    </dgm:pt>
    <dgm:pt modelId="{BF545B6A-8A29-4C66-A928-962DA9AB8C5D}" type="sibTrans" cxnId="{8B930E10-6477-48FF-B18C-D8130433A2E5}">
      <dgm:prSet/>
      <dgm:spPr/>
      <dgm:t>
        <a:bodyPr/>
        <a:lstStyle/>
        <a:p>
          <a:endParaRPr kumimoji="1" lang="ja-JP" altLang="en-US"/>
        </a:p>
      </dgm:t>
    </dgm:pt>
    <dgm:pt modelId="{596BB119-9BA1-4ACE-A329-72D596B92FDA}" type="pres">
      <dgm:prSet presAssocID="{7461934A-3230-43DE-8248-B0F9AFCF0B22}" presName="Name0" presStyleCnt="0">
        <dgm:presLayoutVars>
          <dgm:dir/>
          <dgm:animLvl val="lvl"/>
          <dgm:resizeHandles val="exact"/>
        </dgm:presLayoutVars>
      </dgm:prSet>
      <dgm:spPr/>
    </dgm:pt>
    <dgm:pt modelId="{44FEDE3C-6D3E-4AD1-A78B-703AC96E2FBA}" type="pres">
      <dgm:prSet presAssocID="{DE68BC0A-2876-4A6D-BE63-E5037A66223A}" presName="linNode" presStyleCnt="0"/>
      <dgm:spPr/>
    </dgm:pt>
    <dgm:pt modelId="{7057A21D-9E77-4B70-B911-37CBDA65B50A}" type="pres">
      <dgm:prSet presAssocID="{DE68BC0A-2876-4A6D-BE63-E5037A66223A}" presName="parentText" presStyleLbl="node1" presStyleIdx="0" presStyleCnt="3">
        <dgm:presLayoutVars>
          <dgm:chMax val="1"/>
          <dgm:bulletEnabled val="1"/>
        </dgm:presLayoutVars>
      </dgm:prSet>
      <dgm:spPr/>
    </dgm:pt>
    <dgm:pt modelId="{59977F90-442B-4E39-8224-6BCCE6AC4644}" type="pres">
      <dgm:prSet presAssocID="{DE68BC0A-2876-4A6D-BE63-E5037A66223A}" presName="descendantText" presStyleLbl="alignAccFollowNode1" presStyleIdx="0" presStyleCnt="3">
        <dgm:presLayoutVars>
          <dgm:bulletEnabled val="1"/>
        </dgm:presLayoutVars>
      </dgm:prSet>
      <dgm:spPr/>
    </dgm:pt>
    <dgm:pt modelId="{8A784CA4-09DB-42AE-B1D0-9C70ADB608FC}" type="pres">
      <dgm:prSet presAssocID="{E370E7A6-0698-4BA4-9652-A62637FB010B}" presName="sp" presStyleCnt="0"/>
      <dgm:spPr/>
    </dgm:pt>
    <dgm:pt modelId="{1262C46B-5E65-4F45-B35F-F5835A5CB845}" type="pres">
      <dgm:prSet presAssocID="{4335FF86-01D2-4826-BDE2-F339F91D5449}" presName="linNode" presStyleCnt="0"/>
      <dgm:spPr/>
    </dgm:pt>
    <dgm:pt modelId="{D5AC218E-BF63-42AD-9117-6DD1F29DB498}" type="pres">
      <dgm:prSet presAssocID="{4335FF86-01D2-4826-BDE2-F339F91D5449}" presName="parentText" presStyleLbl="node1" presStyleIdx="1" presStyleCnt="3">
        <dgm:presLayoutVars>
          <dgm:chMax val="1"/>
          <dgm:bulletEnabled val="1"/>
        </dgm:presLayoutVars>
      </dgm:prSet>
      <dgm:spPr/>
    </dgm:pt>
    <dgm:pt modelId="{6D9F5213-A0CC-4234-A05E-AFBEB022428D}" type="pres">
      <dgm:prSet presAssocID="{4335FF86-01D2-4826-BDE2-F339F91D5449}" presName="descendantText" presStyleLbl="alignAccFollowNode1" presStyleIdx="1" presStyleCnt="3">
        <dgm:presLayoutVars>
          <dgm:bulletEnabled val="1"/>
        </dgm:presLayoutVars>
      </dgm:prSet>
      <dgm:spPr/>
    </dgm:pt>
    <dgm:pt modelId="{6DFB9F39-B435-4698-9D84-FF9CF66E26AE}" type="pres">
      <dgm:prSet presAssocID="{ECB73330-EA11-408B-9023-5A17BE2F9DE5}" presName="sp" presStyleCnt="0"/>
      <dgm:spPr/>
    </dgm:pt>
    <dgm:pt modelId="{31FAAA0C-555F-4D48-AEF0-66F6B7C4FAEE}" type="pres">
      <dgm:prSet presAssocID="{1509B27B-012A-4BF3-8EE7-04D64AF36C66}" presName="linNode" presStyleCnt="0"/>
      <dgm:spPr/>
    </dgm:pt>
    <dgm:pt modelId="{AECAE294-0BE1-4418-B7EC-D800D2FCC6AC}" type="pres">
      <dgm:prSet presAssocID="{1509B27B-012A-4BF3-8EE7-04D64AF36C66}" presName="parentText" presStyleLbl="node1" presStyleIdx="2" presStyleCnt="3">
        <dgm:presLayoutVars>
          <dgm:chMax val="1"/>
          <dgm:bulletEnabled val="1"/>
        </dgm:presLayoutVars>
      </dgm:prSet>
      <dgm:spPr/>
    </dgm:pt>
    <dgm:pt modelId="{45B065FA-85EA-4975-B6DA-2DC8ECE29A59}" type="pres">
      <dgm:prSet presAssocID="{1509B27B-012A-4BF3-8EE7-04D64AF36C66}" presName="descendantText" presStyleLbl="alignAccFollowNode1" presStyleIdx="2" presStyleCnt="3" custScaleY="106490">
        <dgm:presLayoutVars>
          <dgm:bulletEnabled val="1"/>
        </dgm:presLayoutVars>
      </dgm:prSet>
      <dgm:spPr/>
    </dgm:pt>
  </dgm:ptLst>
  <dgm:cxnLst>
    <dgm:cxn modelId="{C4B75808-7B4C-470C-946A-A8F0B059C710}" srcId="{1509B27B-012A-4BF3-8EE7-04D64AF36C66}" destId="{093B67E8-AAD2-469B-B69D-24A00566750F}" srcOrd="1" destOrd="0" parTransId="{8CD63BE0-8143-4A46-8AB0-4F9C20B30085}" sibTransId="{40D4BB08-DBAB-4F63-B43B-4C6E303D0D84}"/>
    <dgm:cxn modelId="{8B930E10-6477-48FF-B18C-D8130433A2E5}" srcId="{4335FF86-01D2-4826-BDE2-F339F91D5449}" destId="{26FA4184-1C17-47B5-8F31-9D165E5D6987}" srcOrd="1" destOrd="0" parTransId="{C8538F7B-5B67-45EA-ACF2-E884A75FAB05}" sibTransId="{BF545B6A-8A29-4C66-A928-962DA9AB8C5D}"/>
    <dgm:cxn modelId="{BB70AE26-02C3-4160-8C4F-49D53C9D9EBE}" type="presOf" srcId="{F676AE82-FB08-444B-86C7-6C8E31D0D5E1}" destId="{45B065FA-85EA-4975-B6DA-2DC8ECE29A59}" srcOrd="0" destOrd="0" presId="urn:microsoft.com/office/officeart/2005/8/layout/vList5"/>
    <dgm:cxn modelId="{5D08A72E-9BB2-4777-B244-2A1A6FAA7DCF}" type="presOf" srcId="{26FA4184-1C17-47B5-8F31-9D165E5D6987}" destId="{6D9F5213-A0CC-4234-A05E-AFBEB022428D}" srcOrd="0" destOrd="1" presId="urn:microsoft.com/office/officeart/2005/8/layout/vList5"/>
    <dgm:cxn modelId="{36BE1335-D50D-4080-AEED-9967404E3F4F}" srcId="{4335FF86-01D2-4826-BDE2-F339F91D5449}" destId="{E59E1857-2641-4DC5-A32A-A7389ECB4BA4}" srcOrd="0" destOrd="0" parTransId="{F094BEC5-36A9-478D-9C2F-64642C17A96A}" sibTransId="{2ECED0FC-8AC7-4032-96D0-40238FA65FB5}"/>
    <dgm:cxn modelId="{146AF740-6283-4852-B31F-61937F601818}" srcId="{1509B27B-012A-4BF3-8EE7-04D64AF36C66}" destId="{F676AE82-FB08-444B-86C7-6C8E31D0D5E1}" srcOrd="0" destOrd="0" parTransId="{3B86EDE8-2EAB-4265-9C0B-D6DD7ED26355}" sibTransId="{699A00D8-A2A4-4118-A863-6E3D623ED9A9}"/>
    <dgm:cxn modelId="{1009FC5D-BFC6-4E4E-865C-FB6F53C7D19D}" type="presOf" srcId="{7461934A-3230-43DE-8248-B0F9AFCF0B22}" destId="{596BB119-9BA1-4ACE-A329-72D596B92FDA}" srcOrd="0" destOrd="0" presId="urn:microsoft.com/office/officeart/2005/8/layout/vList5"/>
    <dgm:cxn modelId="{39D40A61-088C-4211-8402-873FF177D78B}" type="presOf" srcId="{65B399DD-0F7D-4EF8-BA26-782C8AECEA6A}" destId="{59977F90-442B-4E39-8224-6BCCE6AC4644}" srcOrd="0" destOrd="0" presId="urn:microsoft.com/office/officeart/2005/8/layout/vList5"/>
    <dgm:cxn modelId="{7E5DD763-F0CE-4BF9-832D-8019242736B3}" type="presOf" srcId="{093B67E8-AAD2-469B-B69D-24A00566750F}" destId="{45B065FA-85EA-4975-B6DA-2DC8ECE29A59}" srcOrd="0" destOrd="1" presId="urn:microsoft.com/office/officeart/2005/8/layout/vList5"/>
    <dgm:cxn modelId="{F9429665-D653-49C1-835C-B32AE4308D67}" srcId="{DE68BC0A-2876-4A6D-BE63-E5037A66223A}" destId="{65B399DD-0F7D-4EF8-BA26-782C8AECEA6A}" srcOrd="0" destOrd="0" parTransId="{42477D23-E919-4AC2-AF9B-D0A01113B3C8}" sibTransId="{BE6CC29A-6593-4180-9827-0560FD7A70F2}"/>
    <dgm:cxn modelId="{B95AA66F-98CA-411C-8F3C-E3F39A0C4BFE}" type="presOf" srcId="{DE68BC0A-2876-4A6D-BE63-E5037A66223A}" destId="{7057A21D-9E77-4B70-B911-37CBDA65B50A}" srcOrd="0" destOrd="0" presId="urn:microsoft.com/office/officeart/2005/8/layout/vList5"/>
    <dgm:cxn modelId="{6718C752-4391-476F-BD45-6943BA990FE9}" srcId="{DE68BC0A-2876-4A6D-BE63-E5037A66223A}" destId="{D9A9B0A4-E121-48DE-9767-338FD0DBB4E2}" srcOrd="1" destOrd="0" parTransId="{36C7DB09-9EEE-4E77-BA96-8E0A137AB8C5}" sibTransId="{961A715C-8CCC-4C40-AC51-70F69A7DF89D}"/>
    <dgm:cxn modelId="{C768B154-22B8-468C-AA13-F53B5612714F}" type="presOf" srcId="{E24C7044-FD7E-4577-8FF9-531CB028A30D}" destId="{6D9F5213-A0CC-4234-A05E-AFBEB022428D}" srcOrd="0" destOrd="2" presId="urn:microsoft.com/office/officeart/2005/8/layout/vList5"/>
    <dgm:cxn modelId="{A5A6D282-7983-4324-8E0B-BB323B44C705}" type="presOf" srcId="{4335FF86-01D2-4826-BDE2-F339F91D5449}" destId="{D5AC218E-BF63-42AD-9117-6DD1F29DB498}" srcOrd="0" destOrd="0" presId="urn:microsoft.com/office/officeart/2005/8/layout/vList5"/>
    <dgm:cxn modelId="{7B19549F-76CD-4DD0-B26D-83F7B1C3C3F6}" type="presOf" srcId="{D9A9B0A4-E121-48DE-9767-338FD0DBB4E2}" destId="{59977F90-442B-4E39-8224-6BCCE6AC4644}" srcOrd="0" destOrd="1" presId="urn:microsoft.com/office/officeart/2005/8/layout/vList5"/>
    <dgm:cxn modelId="{C2E0F8A7-5EB2-4A0A-AF56-6C17905D1764}" srcId="{7461934A-3230-43DE-8248-B0F9AFCF0B22}" destId="{1509B27B-012A-4BF3-8EE7-04D64AF36C66}" srcOrd="2" destOrd="0" parTransId="{F3C01304-184A-4AD0-A839-AAD4CB71D801}" sibTransId="{BE497019-3D7F-455D-B849-06A92B75FC4C}"/>
    <dgm:cxn modelId="{51D816AC-C601-4471-84E6-D8D196FB30BB}" srcId="{7461934A-3230-43DE-8248-B0F9AFCF0B22}" destId="{DE68BC0A-2876-4A6D-BE63-E5037A66223A}" srcOrd="0" destOrd="0" parTransId="{3121A00D-78B3-4EF0-8107-219403DC47CC}" sibTransId="{E370E7A6-0698-4BA4-9652-A62637FB010B}"/>
    <dgm:cxn modelId="{182061B2-9D08-40A2-A1C1-C8866CD47B2A}" srcId="{4335FF86-01D2-4826-BDE2-F339F91D5449}" destId="{E24C7044-FD7E-4577-8FF9-531CB028A30D}" srcOrd="2" destOrd="0" parTransId="{C58151FE-B1BF-47B1-A1ED-7ACCA2A88E25}" sibTransId="{0697785B-8DC7-4633-A01E-7F9F20DFCA37}"/>
    <dgm:cxn modelId="{5833BBBE-D470-4A14-ADB9-0EA7FBCA3031}" srcId="{7461934A-3230-43DE-8248-B0F9AFCF0B22}" destId="{4335FF86-01D2-4826-BDE2-F339F91D5449}" srcOrd="1" destOrd="0" parTransId="{42817399-D8A9-4FD6-A1A0-6ACE4D69B0D6}" sibTransId="{ECB73330-EA11-408B-9023-5A17BE2F9DE5}"/>
    <dgm:cxn modelId="{07ECD2C9-32C3-47B5-91AF-D643018B524F}" type="presOf" srcId="{E59E1857-2641-4DC5-A32A-A7389ECB4BA4}" destId="{6D9F5213-A0CC-4234-A05E-AFBEB022428D}" srcOrd="0" destOrd="0" presId="urn:microsoft.com/office/officeart/2005/8/layout/vList5"/>
    <dgm:cxn modelId="{BBBF65F5-F55A-45B2-AD02-F19CE8E7DDF0}" type="presOf" srcId="{1509B27B-012A-4BF3-8EE7-04D64AF36C66}" destId="{AECAE294-0BE1-4418-B7EC-D800D2FCC6AC}" srcOrd="0" destOrd="0" presId="urn:microsoft.com/office/officeart/2005/8/layout/vList5"/>
    <dgm:cxn modelId="{C7139ECA-4121-4DFB-BC44-9B057F9DCD83}" type="presParOf" srcId="{596BB119-9BA1-4ACE-A329-72D596B92FDA}" destId="{44FEDE3C-6D3E-4AD1-A78B-703AC96E2FBA}" srcOrd="0" destOrd="0" presId="urn:microsoft.com/office/officeart/2005/8/layout/vList5"/>
    <dgm:cxn modelId="{F7149537-7F32-4DA3-80A1-24AB5020209A}" type="presParOf" srcId="{44FEDE3C-6D3E-4AD1-A78B-703AC96E2FBA}" destId="{7057A21D-9E77-4B70-B911-37CBDA65B50A}" srcOrd="0" destOrd="0" presId="urn:microsoft.com/office/officeart/2005/8/layout/vList5"/>
    <dgm:cxn modelId="{6307F50B-50C3-41C3-A828-834F274D50D8}" type="presParOf" srcId="{44FEDE3C-6D3E-4AD1-A78B-703AC96E2FBA}" destId="{59977F90-442B-4E39-8224-6BCCE6AC4644}" srcOrd="1" destOrd="0" presId="urn:microsoft.com/office/officeart/2005/8/layout/vList5"/>
    <dgm:cxn modelId="{1EE3C6DB-F864-458C-B0F4-D829F08619E7}" type="presParOf" srcId="{596BB119-9BA1-4ACE-A329-72D596B92FDA}" destId="{8A784CA4-09DB-42AE-B1D0-9C70ADB608FC}" srcOrd="1" destOrd="0" presId="urn:microsoft.com/office/officeart/2005/8/layout/vList5"/>
    <dgm:cxn modelId="{F4ACDD15-91FB-46F0-AA1A-8F21AD04705B}" type="presParOf" srcId="{596BB119-9BA1-4ACE-A329-72D596B92FDA}" destId="{1262C46B-5E65-4F45-B35F-F5835A5CB845}" srcOrd="2" destOrd="0" presId="urn:microsoft.com/office/officeart/2005/8/layout/vList5"/>
    <dgm:cxn modelId="{507227F9-804F-4648-9043-833A3F528CCF}" type="presParOf" srcId="{1262C46B-5E65-4F45-B35F-F5835A5CB845}" destId="{D5AC218E-BF63-42AD-9117-6DD1F29DB498}" srcOrd="0" destOrd="0" presId="urn:microsoft.com/office/officeart/2005/8/layout/vList5"/>
    <dgm:cxn modelId="{78E4553E-1578-4225-94E0-4E03E03F5162}" type="presParOf" srcId="{1262C46B-5E65-4F45-B35F-F5835A5CB845}" destId="{6D9F5213-A0CC-4234-A05E-AFBEB022428D}" srcOrd="1" destOrd="0" presId="urn:microsoft.com/office/officeart/2005/8/layout/vList5"/>
    <dgm:cxn modelId="{6A8A65EE-8C5F-4A88-9FB2-E54E5E9262C0}" type="presParOf" srcId="{596BB119-9BA1-4ACE-A329-72D596B92FDA}" destId="{6DFB9F39-B435-4698-9D84-FF9CF66E26AE}" srcOrd="3" destOrd="0" presId="urn:microsoft.com/office/officeart/2005/8/layout/vList5"/>
    <dgm:cxn modelId="{1E2681DD-C628-40A9-B62A-8257BC273C23}" type="presParOf" srcId="{596BB119-9BA1-4ACE-A329-72D596B92FDA}" destId="{31FAAA0C-555F-4D48-AEF0-66F6B7C4FAEE}" srcOrd="4" destOrd="0" presId="urn:microsoft.com/office/officeart/2005/8/layout/vList5"/>
    <dgm:cxn modelId="{CEC20CA7-7DB5-431A-9393-0A8EE0673738}" type="presParOf" srcId="{31FAAA0C-555F-4D48-AEF0-66F6B7C4FAEE}" destId="{AECAE294-0BE1-4418-B7EC-D800D2FCC6AC}" srcOrd="0" destOrd="0" presId="urn:microsoft.com/office/officeart/2005/8/layout/vList5"/>
    <dgm:cxn modelId="{0D6E25F1-7C06-41B8-B43D-47A06A36D636}" type="presParOf" srcId="{31FAAA0C-555F-4D48-AEF0-66F6B7C4FAEE}" destId="{45B065FA-85EA-4975-B6DA-2DC8ECE29A59}" srcOrd="1" destOrd="0" presId="urn:microsoft.com/office/officeart/2005/8/layout/vList5"/>
  </dgm:cxnLst>
  <dgm:bg/>
  <dgm:whole/>
  <dgm:extLst>
    <a:ext uri="http://schemas.microsoft.com/office/drawing/2008/diagram">
      <dsp:dataModelExt xmlns:dsp="http://schemas.microsoft.com/office/drawing/2008/diagram" relId="rId13"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7461934A-3230-43DE-8248-B0F9AFCF0B22}"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zh-TW" altLang="en-US"/>
        </a:p>
      </dgm:t>
    </dgm:pt>
    <dgm:pt modelId="{DE68BC0A-2876-4A6D-BE63-E5037A66223A}">
      <dgm:prSet phldrT="[文字]" custT="1"/>
      <dgm:spPr>
        <a:solidFill>
          <a:schemeClr val="accent2">
            <a:lumMod val="40000"/>
            <a:lumOff val="60000"/>
          </a:schemeClr>
        </a:solidFill>
      </dgm:spPr>
      <dgm:t>
        <a:bodyPr/>
        <a:lstStyle/>
        <a:p>
          <a:r>
            <a:rPr lang="zh-TW" altLang="en-US" sz="1100" b="1">
              <a:latin typeface="+mn-ea"/>
              <a:ea typeface="+mn-ea"/>
            </a:rPr>
            <a:t>切折</a:t>
          </a:r>
          <a:r>
            <a:rPr lang="en-US" altLang="en-US" sz="1100" b="1">
              <a:latin typeface="+mn-ea"/>
              <a:ea typeface="+mn-ea"/>
            </a:rPr>
            <a:t>Loss</a:t>
          </a:r>
        </a:p>
        <a:p>
          <a:r>
            <a:rPr lang="zh-TW" altLang="en-US" sz="1100">
              <a:solidFill>
                <a:schemeClr val="bg1"/>
              </a:solidFill>
              <a:latin typeface="Microsoft YaHei" panose="020B0503020204020204" pitchFamily="34" charset="-122"/>
              <a:ea typeface="Microsoft YaHei" panose="020B0503020204020204" pitchFamily="34" charset="-122"/>
            </a:rPr>
            <a:t>縱裂</a:t>
          </a:r>
          <a:r>
            <a:rPr lang="en-US" altLang="zh-TW" sz="1100">
              <a:solidFill>
                <a:schemeClr val="bg1"/>
              </a:solidFill>
              <a:latin typeface="Microsoft YaHei" panose="020B0503020204020204" pitchFamily="34" charset="-122"/>
              <a:ea typeface="Microsoft YaHei" panose="020B0503020204020204" pitchFamily="34" charset="-122"/>
            </a:rPr>
            <a:t>+</a:t>
          </a:r>
          <a:r>
            <a:rPr lang="zh-TW" altLang="en-US" sz="1100">
              <a:solidFill>
                <a:schemeClr val="bg1"/>
              </a:solidFill>
              <a:latin typeface="Microsoft YaHei" panose="020B0503020204020204" pitchFamily="34" charset="-122"/>
              <a:ea typeface="Microsoft YaHei" panose="020B0503020204020204" pitchFamily="34" charset="-122"/>
            </a:rPr>
            <a:t>橫折縱折不良</a:t>
          </a:r>
          <a:endParaRPr lang="zh-TW" altLang="en-US" sz="1100" b="1">
            <a:solidFill>
              <a:schemeClr val="bg1"/>
            </a:solidFill>
            <a:latin typeface="+mn-ea"/>
            <a:ea typeface="+mn-ea"/>
          </a:endParaRPr>
        </a:p>
      </dgm:t>
    </dgm:pt>
    <dgm:pt modelId="{3121A00D-78B3-4EF0-8107-219403DC47CC}" type="parTrans" cxnId="{51D816AC-C601-4471-84E6-D8D196FB30BB}">
      <dgm:prSet/>
      <dgm:spPr/>
      <dgm:t>
        <a:bodyPr/>
        <a:lstStyle/>
        <a:p>
          <a:endParaRPr lang="zh-TW" altLang="en-US" sz="1100" b="1">
            <a:latin typeface="+mn-ea"/>
            <a:ea typeface="+mn-ea"/>
          </a:endParaRPr>
        </a:p>
      </dgm:t>
    </dgm:pt>
    <dgm:pt modelId="{E370E7A6-0698-4BA4-9652-A62637FB010B}" type="sibTrans" cxnId="{51D816AC-C601-4471-84E6-D8D196FB30BB}">
      <dgm:prSet/>
      <dgm:spPr/>
      <dgm:t>
        <a:bodyPr/>
        <a:lstStyle/>
        <a:p>
          <a:endParaRPr lang="zh-TW" altLang="en-US" sz="1100" b="1">
            <a:latin typeface="+mn-ea"/>
            <a:ea typeface="+mn-ea"/>
          </a:endParaRPr>
        </a:p>
      </dgm:t>
    </dgm:pt>
    <dgm:pt modelId="{65B399DD-0F7D-4EF8-BA26-782C8AECEA6A}">
      <dgm:prSet phldrT="[文字]" custT="1"/>
      <dgm:spPr/>
      <dgm:t>
        <a:bodyPr/>
        <a:lstStyle/>
        <a:p>
          <a:r>
            <a:rPr kumimoji="1" lang="zh-TW" altLang="en-US" sz="1100" b="0">
              <a:solidFill>
                <a:srgbClr val="0000FF"/>
              </a:solidFill>
              <a:latin typeface="+mn-ea"/>
              <a:ea typeface="+mn-ea"/>
            </a:rPr>
            <a:t>切線</a:t>
          </a:r>
          <a:r>
            <a:rPr kumimoji="1" lang="ja-JP" altLang="en-US" sz="1100" b="0">
              <a:solidFill>
                <a:srgbClr val="0000FF"/>
              </a:solidFill>
              <a:latin typeface="+mn-ea"/>
              <a:ea typeface="+mn-ea"/>
            </a:rPr>
            <a:t>切り圧安定化</a:t>
          </a:r>
          <a:endParaRPr lang="zh-TW" altLang="en-US" sz="1100" b="0">
            <a:solidFill>
              <a:srgbClr val="0000FF"/>
            </a:solidFill>
            <a:latin typeface="+mn-ea"/>
            <a:ea typeface="+mn-ea"/>
          </a:endParaRPr>
        </a:p>
      </dgm:t>
    </dgm:pt>
    <dgm:pt modelId="{42477D23-E919-4AC2-AF9B-D0A01113B3C8}" type="parTrans" cxnId="{F9429665-D653-49C1-835C-B32AE4308D67}">
      <dgm:prSet/>
      <dgm:spPr/>
      <dgm:t>
        <a:bodyPr/>
        <a:lstStyle/>
        <a:p>
          <a:endParaRPr lang="zh-TW" altLang="en-US" sz="1100" b="1">
            <a:latin typeface="+mn-ea"/>
            <a:ea typeface="+mn-ea"/>
          </a:endParaRPr>
        </a:p>
      </dgm:t>
    </dgm:pt>
    <dgm:pt modelId="{BE6CC29A-6593-4180-9827-0560FD7A70F2}" type="sibTrans" cxnId="{F9429665-D653-49C1-835C-B32AE4308D67}">
      <dgm:prSet/>
      <dgm:spPr/>
      <dgm:t>
        <a:bodyPr/>
        <a:lstStyle/>
        <a:p>
          <a:endParaRPr lang="zh-TW" altLang="en-US" sz="1100" b="1">
            <a:latin typeface="+mn-ea"/>
            <a:ea typeface="+mn-ea"/>
          </a:endParaRPr>
        </a:p>
      </dgm:t>
    </dgm:pt>
    <dgm:pt modelId="{4335FF86-01D2-4826-BDE2-F339F91D5449}">
      <dgm:prSet phldrT="[文字]" custT="1"/>
      <dgm:spPr>
        <a:solidFill>
          <a:srgbClr val="FFC000"/>
        </a:solidFill>
      </dgm:spPr>
      <dgm:t>
        <a:bodyPr/>
        <a:lstStyle/>
        <a:p>
          <a:r>
            <a:rPr lang="zh-TW" altLang="en-US" sz="1100" b="1">
              <a:latin typeface="+mn-ea"/>
              <a:ea typeface="+mn-ea"/>
            </a:rPr>
            <a:t>設備</a:t>
          </a:r>
          <a:r>
            <a:rPr lang="en-US" altLang="en-US" sz="1100" b="1">
              <a:latin typeface="+mn-ea"/>
              <a:ea typeface="+mn-ea"/>
            </a:rPr>
            <a:t>Loss</a:t>
          </a:r>
        </a:p>
        <a:p>
          <a:r>
            <a:rPr lang="zh-TW" altLang="en-US" sz="1100" b="1">
              <a:latin typeface="+mn-ea"/>
              <a:ea typeface="+mn-ea"/>
            </a:rPr>
            <a:t>設備相關</a:t>
          </a:r>
          <a:r>
            <a:rPr lang="ja-JP" altLang="en-US" sz="1100" b="1">
              <a:latin typeface="+mn-ea"/>
              <a:ea typeface="+mn-ea"/>
            </a:rPr>
            <a:t>異常</a:t>
          </a:r>
          <a:endParaRPr lang="zh-TW" altLang="en-US" sz="1100" b="1">
            <a:latin typeface="+mn-ea"/>
            <a:ea typeface="+mn-ea"/>
          </a:endParaRPr>
        </a:p>
      </dgm:t>
    </dgm:pt>
    <dgm:pt modelId="{42817399-D8A9-4FD6-A1A0-6ACE4D69B0D6}" type="parTrans" cxnId="{5833BBBE-D470-4A14-ADB9-0EA7FBCA3031}">
      <dgm:prSet/>
      <dgm:spPr/>
      <dgm:t>
        <a:bodyPr/>
        <a:lstStyle/>
        <a:p>
          <a:endParaRPr lang="zh-TW" altLang="en-US" sz="1100" b="1">
            <a:latin typeface="+mn-ea"/>
            <a:ea typeface="+mn-ea"/>
          </a:endParaRPr>
        </a:p>
      </dgm:t>
    </dgm:pt>
    <dgm:pt modelId="{ECB73330-EA11-408B-9023-5A17BE2F9DE5}" type="sibTrans" cxnId="{5833BBBE-D470-4A14-ADB9-0EA7FBCA3031}">
      <dgm:prSet/>
      <dgm:spPr/>
      <dgm:t>
        <a:bodyPr/>
        <a:lstStyle/>
        <a:p>
          <a:endParaRPr lang="zh-TW" altLang="en-US" sz="1100" b="1">
            <a:latin typeface="+mn-ea"/>
            <a:ea typeface="+mn-ea"/>
          </a:endParaRPr>
        </a:p>
      </dgm:t>
    </dgm:pt>
    <dgm:pt modelId="{E59E1857-2641-4DC5-A32A-A7389ECB4BA4}">
      <dgm:prSet phldrT="[文字]" custT="1"/>
      <dgm:spPr/>
      <dgm:t>
        <a:bodyPr/>
        <a:lstStyle/>
        <a:p>
          <a:r>
            <a:rPr lang="en-US" altLang="ja-JP" sz="1000" b="0">
              <a:solidFill>
                <a:srgbClr val="0000FF"/>
              </a:solidFill>
              <a:latin typeface="+mn-ea"/>
              <a:ea typeface="+mn-ea"/>
            </a:rPr>
            <a:t>Chamber</a:t>
          </a:r>
          <a:r>
            <a:rPr lang="zh-TW" altLang="ja-JP" sz="1000" b="0">
              <a:solidFill>
                <a:srgbClr val="0000FF"/>
              </a:solidFill>
              <a:latin typeface="+mn-ea"/>
              <a:ea typeface="+mn-ea"/>
            </a:rPr>
            <a:t>高度調整</a:t>
          </a:r>
          <a:endParaRPr lang="zh-TW" altLang="en-US" sz="1000" b="0">
            <a:solidFill>
              <a:srgbClr val="0000FF"/>
            </a:solidFill>
            <a:latin typeface="+mn-ea"/>
            <a:ea typeface="+mn-ea"/>
          </a:endParaRPr>
        </a:p>
      </dgm:t>
    </dgm:pt>
    <dgm:pt modelId="{F094BEC5-36A9-478D-9C2F-64642C17A96A}" type="parTrans" cxnId="{36BE1335-D50D-4080-AEED-9967404E3F4F}">
      <dgm:prSet/>
      <dgm:spPr/>
      <dgm:t>
        <a:bodyPr/>
        <a:lstStyle/>
        <a:p>
          <a:endParaRPr lang="zh-TW" altLang="en-US" sz="1100" b="1">
            <a:latin typeface="+mn-ea"/>
            <a:ea typeface="+mn-ea"/>
          </a:endParaRPr>
        </a:p>
      </dgm:t>
    </dgm:pt>
    <dgm:pt modelId="{2ECED0FC-8AC7-4032-96D0-40238FA65FB5}" type="sibTrans" cxnId="{36BE1335-D50D-4080-AEED-9967404E3F4F}">
      <dgm:prSet/>
      <dgm:spPr/>
      <dgm:t>
        <a:bodyPr/>
        <a:lstStyle/>
        <a:p>
          <a:endParaRPr lang="zh-TW" altLang="en-US" sz="1100" b="1">
            <a:latin typeface="+mn-ea"/>
            <a:ea typeface="+mn-ea"/>
          </a:endParaRPr>
        </a:p>
      </dgm:t>
    </dgm:pt>
    <dgm:pt modelId="{E24C7044-FD7E-4577-8FF9-531CB028A30D}">
      <dgm:prSet phldrT="[文字]" custT="1"/>
      <dgm:spPr/>
      <dgm:t>
        <a:bodyPr/>
        <a:lstStyle/>
        <a:p>
          <a:r>
            <a:rPr lang="en-US" altLang="en-US" sz="1000" b="0">
              <a:solidFill>
                <a:srgbClr val="0000FF"/>
              </a:solidFill>
              <a:latin typeface="+mn-ea"/>
              <a:ea typeface="+mn-ea"/>
            </a:rPr>
            <a:t>Chamber</a:t>
          </a:r>
          <a:r>
            <a:rPr lang="zh-TW" altLang="en-US" sz="1000" b="0">
              <a:solidFill>
                <a:srgbClr val="0000FF"/>
              </a:solidFill>
              <a:latin typeface="+mn-ea"/>
              <a:ea typeface="+mn-ea"/>
            </a:rPr>
            <a:t>間 </a:t>
          </a:r>
          <a:r>
            <a:rPr lang="en-US" altLang="en-US" sz="1000" b="0">
              <a:solidFill>
                <a:srgbClr val="0000FF"/>
              </a:solidFill>
              <a:latin typeface="+mn-ea"/>
              <a:ea typeface="+mn-ea"/>
            </a:rPr>
            <a:t>Air </a:t>
          </a:r>
          <a:r>
            <a:rPr lang="zh-TW" altLang="en-US" sz="1000" b="0">
              <a:solidFill>
                <a:srgbClr val="0000FF"/>
              </a:solidFill>
              <a:latin typeface="+mn-ea"/>
              <a:ea typeface="+mn-ea"/>
            </a:rPr>
            <a:t>追加</a:t>
          </a:r>
        </a:p>
      </dgm:t>
    </dgm:pt>
    <dgm:pt modelId="{C58151FE-B1BF-47B1-A1ED-7ACCA2A88E25}" type="parTrans" cxnId="{182061B2-9D08-40A2-A1C1-C8866CD47B2A}">
      <dgm:prSet/>
      <dgm:spPr/>
      <dgm:t>
        <a:bodyPr/>
        <a:lstStyle/>
        <a:p>
          <a:endParaRPr lang="zh-TW" altLang="en-US" sz="1100" b="1">
            <a:latin typeface="+mn-ea"/>
            <a:ea typeface="+mn-ea"/>
          </a:endParaRPr>
        </a:p>
      </dgm:t>
    </dgm:pt>
    <dgm:pt modelId="{0697785B-8DC7-4633-A01E-7F9F20DFCA37}" type="sibTrans" cxnId="{182061B2-9D08-40A2-A1C1-C8866CD47B2A}">
      <dgm:prSet/>
      <dgm:spPr/>
      <dgm:t>
        <a:bodyPr/>
        <a:lstStyle/>
        <a:p>
          <a:endParaRPr lang="zh-TW" altLang="en-US" sz="1100" b="1">
            <a:latin typeface="+mn-ea"/>
            <a:ea typeface="+mn-ea"/>
          </a:endParaRPr>
        </a:p>
      </dgm:t>
    </dgm:pt>
    <dgm:pt modelId="{1509B27B-012A-4BF3-8EE7-04D64AF36C66}">
      <dgm:prSet phldrT="[文字]" custT="1"/>
      <dgm:spPr/>
      <dgm:t>
        <a:bodyPr anchor="ctr"/>
        <a:lstStyle/>
        <a:p>
          <a:r>
            <a:rPr lang="ja-JP" altLang="en-US" sz="1100" b="1">
              <a:latin typeface="+mn-ea"/>
              <a:ea typeface="+mn-ea"/>
            </a:rPr>
            <a:t>その他</a:t>
          </a:r>
          <a:r>
            <a:rPr lang="en-US" altLang="en-US" sz="1100" b="1">
              <a:latin typeface="+mn-ea"/>
              <a:ea typeface="+mn-ea"/>
            </a:rPr>
            <a:t>Loss</a:t>
          </a:r>
        </a:p>
        <a:p>
          <a:r>
            <a:rPr lang="zh-TW" altLang="en-US" sz="1100" b="0">
              <a:latin typeface="+mn-ea"/>
              <a:ea typeface="+mn-ea"/>
            </a:rPr>
            <a:t>欠板</a:t>
          </a:r>
          <a:r>
            <a:rPr lang="en-US" altLang="ja-JP" sz="1100" b="0">
              <a:latin typeface="+mn-ea"/>
              <a:ea typeface="+mn-ea"/>
            </a:rPr>
            <a:t>/</a:t>
          </a:r>
          <a:r>
            <a:rPr lang="ja-JP" altLang="en-US" sz="1100" b="0">
              <a:latin typeface="+mn-ea"/>
              <a:ea typeface="+mn-ea"/>
            </a:rPr>
            <a:t>割れ</a:t>
          </a:r>
          <a:r>
            <a:rPr lang="en-US" altLang="ja-JP" sz="1100" b="0">
              <a:latin typeface="+mn-ea"/>
              <a:ea typeface="+mn-ea"/>
            </a:rPr>
            <a:t>/</a:t>
          </a:r>
          <a:r>
            <a:rPr lang="zh-TW" altLang="en-US" sz="1100" b="0">
              <a:latin typeface="+mn-ea"/>
              <a:ea typeface="+mn-ea"/>
            </a:rPr>
            <a:t>座屈</a:t>
          </a:r>
          <a:r>
            <a:rPr lang="en-US" altLang="en-US" sz="1100" b="0">
              <a:latin typeface="+mn-ea"/>
              <a:ea typeface="+mn-ea"/>
            </a:rPr>
            <a:t> </a:t>
          </a:r>
          <a:endParaRPr lang="zh-TW" altLang="en-US" sz="1100" b="0">
            <a:latin typeface="+mn-ea"/>
            <a:ea typeface="+mn-ea"/>
          </a:endParaRPr>
        </a:p>
      </dgm:t>
    </dgm:pt>
    <dgm:pt modelId="{F3C01304-184A-4AD0-A839-AAD4CB71D801}" type="parTrans" cxnId="{C2E0F8A7-5EB2-4A0A-AF56-6C17905D1764}">
      <dgm:prSet/>
      <dgm:spPr/>
      <dgm:t>
        <a:bodyPr/>
        <a:lstStyle/>
        <a:p>
          <a:endParaRPr lang="zh-TW" altLang="en-US" sz="1100" b="1">
            <a:latin typeface="+mn-ea"/>
            <a:ea typeface="+mn-ea"/>
          </a:endParaRPr>
        </a:p>
      </dgm:t>
    </dgm:pt>
    <dgm:pt modelId="{BE497019-3D7F-455D-B849-06A92B75FC4C}" type="sibTrans" cxnId="{C2E0F8A7-5EB2-4A0A-AF56-6C17905D1764}">
      <dgm:prSet/>
      <dgm:spPr/>
      <dgm:t>
        <a:bodyPr/>
        <a:lstStyle/>
        <a:p>
          <a:endParaRPr lang="zh-TW" altLang="en-US" sz="1100" b="1">
            <a:latin typeface="+mn-ea"/>
            <a:ea typeface="+mn-ea"/>
          </a:endParaRPr>
        </a:p>
      </dgm:t>
    </dgm:pt>
    <dgm:pt modelId="{F676AE82-FB08-444B-86C7-6C8E31D0D5E1}">
      <dgm:prSet phldrT="[文字]" custT="1"/>
      <dgm:spPr/>
      <dgm:t>
        <a:bodyPr/>
        <a:lstStyle/>
        <a:p>
          <a:r>
            <a:rPr lang="en-US" altLang="zh-TW" sz="1000" b="0">
              <a:solidFill>
                <a:srgbClr val="0000FF"/>
              </a:solidFill>
              <a:latin typeface="+mn-ea"/>
              <a:ea typeface="+mn-ea"/>
            </a:rPr>
            <a:t>T/T LIFT </a:t>
          </a:r>
          <a:r>
            <a:rPr lang="ja-JP" altLang="en-US" sz="1000" b="0">
              <a:solidFill>
                <a:srgbClr val="0000FF"/>
              </a:solidFill>
              <a:latin typeface="+mn-ea"/>
              <a:ea typeface="+mn-ea"/>
            </a:rPr>
            <a:t>上下振動</a:t>
          </a:r>
          <a:r>
            <a:rPr lang="zh-TW" altLang="zh-TW" sz="1000" b="0">
              <a:solidFill>
                <a:srgbClr val="0000FF"/>
              </a:solidFill>
              <a:latin typeface="+mn-ea"/>
              <a:ea typeface="+mn-ea"/>
            </a:rPr>
            <a:t>動作</a:t>
          </a:r>
          <a:endParaRPr lang="zh-TW" altLang="en-US" sz="1000" b="0">
            <a:solidFill>
              <a:srgbClr val="0000FF"/>
            </a:solidFill>
            <a:latin typeface="+mn-ea"/>
            <a:ea typeface="+mn-ea"/>
          </a:endParaRPr>
        </a:p>
      </dgm:t>
    </dgm:pt>
    <dgm:pt modelId="{3B86EDE8-2EAB-4265-9C0B-D6DD7ED26355}" type="parTrans" cxnId="{146AF740-6283-4852-B31F-61937F601818}">
      <dgm:prSet/>
      <dgm:spPr/>
      <dgm:t>
        <a:bodyPr/>
        <a:lstStyle/>
        <a:p>
          <a:endParaRPr lang="zh-TW" altLang="en-US" sz="1100" b="1">
            <a:latin typeface="+mn-ea"/>
            <a:ea typeface="+mn-ea"/>
          </a:endParaRPr>
        </a:p>
      </dgm:t>
    </dgm:pt>
    <dgm:pt modelId="{699A00D8-A2A4-4118-A863-6E3D623ED9A9}" type="sibTrans" cxnId="{146AF740-6283-4852-B31F-61937F601818}">
      <dgm:prSet/>
      <dgm:spPr/>
      <dgm:t>
        <a:bodyPr/>
        <a:lstStyle/>
        <a:p>
          <a:endParaRPr lang="zh-TW" altLang="en-US" sz="1100" b="1">
            <a:latin typeface="+mn-ea"/>
            <a:ea typeface="+mn-ea"/>
          </a:endParaRPr>
        </a:p>
      </dgm:t>
    </dgm:pt>
    <dgm:pt modelId="{093B67E8-AAD2-469B-B69D-24A00566750F}">
      <dgm:prSet phldrT="[文字]" custT="1"/>
      <dgm:spPr/>
      <dgm:t>
        <a:bodyPr/>
        <a:lstStyle/>
        <a:p>
          <a:r>
            <a:rPr lang="en-US" altLang="en-US" sz="1000" b="0">
              <a:solidFill>
                <a:srgbClr val="0000FF"/>
              </a:solidFill>
              <a:latin typeface="+mn-ea"/>
              <a:ea typeface="+mn-ea"/>
            </a:rPr>
            <a:t>P</a:t>
          </a:r>
          <a:r>
            <a:rPr lang="zh-TW" altLang="en-US" sz="1000" b="0">
              <a:solidFill>
                <a:srgbClr val="0000FF"/>
              </a:solidFill>
              <a:latin typeface="+mn-ea"/>
              <a:ea typeface="+mn-ea"/>
            </a:rPr>
            <a:t>詰爪間</a:t>
          </a:r>
          <a:r>
            <a:rPr lang="en-US" altLang="en-US" sz="1000" b="0">
              <a:solidFill>
                <a:srgbClr val="0000FF"/>
              </a:solidFill>
              <a:latin typeface="+mn-ea"/>
              <a:ea typeface="+mn-ea"/>
            </a:rPr>
            <a:t>Support Roll</a:t>
          </a:r>
          <a:r>
            <a:rPr lang="zh-TW" altLang="en-US" sz="1000" b="0">
              <a:solidFill>
                <a:srgbClr val="0000FF"/>
              </a:solidFill>
              <a:latin typeface="+mn-ea"/>
              <a:ea typeface="+mn-ea"/>
            </a:rPr>
            <a:t>追加</a:t>
          </a:r>
        </a:p>
      </dgm:t>
    </dgm:pt>
    <dgm:pt modelId="{8CD63BE0-8143-4A46-8AB0-4F9C20B30085}" type="parTrans" cxnId="{C4B75808-7B4C-470C-946A-A8F0B059C710}">
      <dgm:prSet/>
      <dgm:spPr/>
      <dgm:t>
        <a:bodyPr/>
        <a:lstStyle/>
        <a:p>
          <a:endParaRPr lang="zh-TW" altLang="en-US" sz="1100" b="1">
            <a:latin typeface="+mn-ea"/>
            <a:ea typeface="+mn-ea"/>
          </a:endParaRPr>
        </a:p>
      </dgm:t>
    </dgm:pt>
    <dgm:pt modelId="{40D4BB08-DBAB-4F63-B43B-4C6E303D0D84}" type="sibTrans" cxnId="{C4B75808-7B4C-470C-946A-A8F0B059C710}">
      <dgm:prSet/>
      <dgm:spPr/>
      <dgm:t>
        <a:bodyPr/>
        <a:lstStyle/>
        <a:p>
          <a:endParaRPr lang="zh-TW" altLang="en-US" sz="1100" b="1">
            <a:latin typeface="+mn-ea"/>
            <a:ea typeface="+mn-ea"/>
          </a:endParaRPr>
        </a:p>
      </dgm:t>
    </dgm:pt>
    <dgm:pt modelId="{E871C4FB-50AF-455E-9BDF-4F7C3DD04D9A}">
      <dgm:prSet phldrT="[文字]" custT="1"/>
      <dgm:spPr/>
      <dgm:t>
        <a:bodyPr/>
        <a:lstStyle/>
        <a:p>
          <a:r>
            <a:rPr kumimoji="1" lang="zh-TW" altLang="en-US" sz="1100" b="0">
              <a:solidFill>
                <a:srgbClr val="0000FF"/>
              </a:solidFill>
              <a:latin typeface="+mn-ea"/>
              <a:ea typeface="+mn-ea"/>
            </a:rPr>
            <a:t>板折</a:t>
          </a:r>
          <a:r>
            <a:rPr kumimoji="1" lang="ja-JP" altLang="en-US" sz="1100" b="0">
              <a:solidFill>
                <a:srgbClr val="0000FF"/>
              </a:solidFill>
              <a:latin typeface="+mn-ea"/>
              <a:ea typeface="+mn-ea"/>
            </a:rPr>
            <a:t>り</a:t>
          </a:r>
          <a:r>
            <a:rPr kumimoji="1" lang="zh-TW" altLang="en-US" sz="1100" b="0">
              <a:solidFill>
                <a:srgbClr val="0000FF"/>
              </a:solidFill>
              <a:latin typeface="+mn-ea"/>
              <a:ea typeface="+mn-ea"/>
            </a:rPr>
            <a:t>条件最適化</a:t>
          </a:r>
          <a:endParaRPr lang="zh-TW" altLang="en-US" sz="1100" b="0">
            <a:solidFill>
              <a:srgbClr val="0000FF"/>
            </a:solidFill>
            <a:latin typeface="+mn-ea"/>
            <a:ea typeface="+mn-ea"/>
          </a:endParaRPr>
        </a:p>
      </dgm:t>
    </dgm:pt>
    <dgm:pt modelId="{2C09DAC1-A8FA-48E6-80CE-36C7E1B193E8}" type="parTrans" cxnId="{B3FB90D2-34EA-42E7-8889-5855D15CA3B3}">
      <dgm:prSet/>
      <dgm:spPr/>
      <dgm:t>
        <a:bodyPr/>
        <a:lstStyle/>
        <a:p>
          <a:endParaRPr lang="zh-TW" altLang="en-US" sz="1100"/>
        </a:p>
      </dgm:t>
    </dgm:pt>
    <dgm:pt modelId="{5C19B151-1C81-4C36-B101-3D566825DAA9}" type="sibTrans" cxnId="{B3FB90D2-34EA-42E7-8889-5855D15CA3B3}">
      <dgm:prSet/>
      <dgm:spPr/>
      <dgm:t>
        <a:bodyPr/>
        <a:lstStyle/>
        <a:p>
          <a:endParaRPr lang="zh-TW" altLang="en-US" sz="1100"/>
        </a:p>
      </dgm:t>
    </dgm:pt>
    <dgm:pt modelId="{4D61CC4E-D7EE-4E53-B717-1B5F714297DC}">
      <dgm:prSet phldrT="[文字]" custT="1"/>
      <dgm:spPr/>
      <dgm:t>
        <a:bodyPr/>
        <a:lstStyle/>
        <a:p>
          <a:r>
            <a:rPr lang="en-US" altLang="zh-TW" sz="1000" b="0">
              <a:solidFill>
                <a:srgbClr val="0000FF"/>
              </a:solidFill>
              <a:latin typeface="+mn-ea"/>
            </a:rPr>
            <a:t>Roll</a:t>
          </a:r>
          <a:r>
            <a:rPr lang="zh-TW" altLang="en-US" sz="1000" b="0">
              <a:solidFill>
                <a:srgbClr val="0000FF"/>
              </a:solidFill>
              <a:latin typeface="+mn-ea"/>
            </a:rPr>
            <a:t>間距</a:t>
          </a:r>
          <a:r>
            <a:rPr lang="en-US" altLang="en-US" sz="1000" b="0">
              <a:solidFill>
                <a:srgbClr val="0000FF"/>
              </a:solidFill>
              <a:latin typeface="+mn-ea"/>
            </a:rPr>
            <a:t>4</a:t>
          </a:r>
          <a:r>
            <a:rPr lang="ja-JP" altLang="en-US" sz="1000" b="0">
              <a:solidFill>
                <a:srgbClr val="0000FF"/>
              </a:solidFill>
              <a:latin typeface="+mn-ea"/>
            </a:rPr>
            <a:t>本</a:t>
          </a:r>
          <a:r>
            <a:rPr lang="en-US" altLang="en-US" sz="1000" b="0">
              <a:solidFill>
                <a:srgbClr val="0000FF"/>
              </a:solidFill>
              <a:latin typeface="+mn-ea"/>
            </a:rPr>
            <a:t>O</a:t>
          </a:r>
          <a:r>
            <a:rPr lang="en-US" altLang="ja-JP" sz="1100" b="0">
              <a:solidFill>
                <a:srgbClr val="0000FF"/>
              </a:solidFill>
              <a:latin typeface="+mn-ea"/>
            </a:rPr>
            <a:t>-</a:t>
          </a:r>
          <a:r>
            <a:rPr lang="en-US" altLang="en-US" sz="1100" b="0">
              <a:solidFill>
                <a:srgbClr val="0000FF"/>
              </a:solidFill>
              <a:latin typeface="+mn-ea"/>
            </a:rPr>
            <a:t>RING</a:t>
          </a:r>
          <a:r>
            <a:rPr lang="zh-TW" altLang="en-US" sz="1100" b="0">
              <a:solidFill>
                <a:srgbClr val="0000FF"/>
              </a:solidFill>
              <a:latin typeface="+mn-ea"/>
            </a:rPr>
            <a:t>追加</a:t>
          </a:r>
          <a:endParaRPr lang="zh-TW" altLang="en-US" sz="1100" b="0">
            <a:solidFill>
              <a:srgbClr val="0000FF"/>
            </a:solidFill>
            <a:latin typeface="+mn-ea"/>
            <a:ea typeface="+mn-ea"/>
          </a:endParaRPr>
        </a:p>
      </dgm:t>
    </dgm:pt>
    <dgm:pt modelId="{BA817A13-348B-40A2-BFF4-62B03E119585}" type="parTrans" cxnId="{B647B67C-5105-4C5E-81CF-220842FEDB5F}">
      <dgm:prSet/>
      <dgm:spPr/>
      <dgm:t>
        <a:bodyPr/>
        <a:lstStyle/>
        <a:p>
          <a:endParaRPr lang="zh-TW" altLang="en-US" sz="1100"/>
        </a:p>
      </dgm:t>
    </dgm:pt>
    <dgm:pt modelId="{08FF811E-C339-4F73-9C3E-CA3B1F7B134B}" type="sibTrans" cxnId="{B647B67C-5105-4C5E-81CF-220842FEDB5F}">
      <dgm:prSet/>
      <dgm:spPr/>
      <dgm:t>
        <a:bodyPr/>
        <a:lstStyle/>
        <a:p>
          <a:endParaRPr lang="zh-TW" altLang="en-US" sz="1100"/>
        </a:p>
      </dgm:t>
    </dgm:pt>
    <dgm:pt modelId="{596BB119-9BA1-4ACE-A329-72D596B92FDA}" type="pres">
      <dgm:prSet presAssocID="{7461934A-3230-43DE-8248-B0F9AFCF0B22}" presName="Name0" presStyleCnt="0">
        <dgm:presLayoutVars>
          <dgm:dir/>
          <dgm:animLvl val="lvl"/>
          <dgm:resizeHandles val="exact"/>
        </dgm:presLayoutVars>
      </dgm:prSet>
      <dgm:spPr/>
    </dgm:pt>
    <dgm:pt modelId="{44FEDE3C-6D3E-4AD1-A78B-703AC96E2FBA}" type="pres">
      <dgm:prSet presAssocID="{DE68BC0A-2876-4A6D-BE63-E5037A66223A}" presName="linNode" presStyleCnt="0"/>
      <dgm:spPr/>
    </dgm:pt>
    <dgm:pt modelId="{7057A21D-9E77-4B70-B911-37CBDA65B50A}" type="pres">
      <dgm:prSet presAssocID="{DE68BC0A-2876-4A6D-BE63-E5037A66223A}" presName="parentText" presStyleLbl="node1" presStyleIdx="0" presStyleCnt="3" custLinFactNeighborX="-1008" custLinFactNeighborY="386">
        <dgm:presLayoutVars>
          <dgm:chMax val="1"/>
          <dgm:bulletEnabled val="1"/>
        </dgm:presLayoutVars>
      </dgm:prSet>
      <dgm:spPr/>
    </dgm:pt>
    <dgm:pt modelId="{59977F90-442B-4E39-8224-6BCCE6AC4644}" type="pres">
      <dgm:prSet presAssocID="{DE68BC0A-2876-4A6D-BE63-E5037A66223A}" presName="descendantText" presStyleLbl="alignAccFollowNode1" presStyleIdx="0" presStyleCnt="3">
        <dgm:presLayoutVars>
          <dgm:bulletEnabled val="1"/>
        </dgm:presLayoutVars>
      </dgm:prSet>
      <dgm:spPr/>
    </dgm:pt>
    <dgm:pt modelId="{8A784CA4-09DB-42AE-B1D0-9C70ADB608FC}" type="pres">
      <dgm:prSet presAssocID="{E370E7A6-0698-4BA4-9652-A62637FB010B}" presName="sp" presStyleCnt="0"/>
      <dgm:spPr/>
    </dgm:pt>
    <dgm:pt modelId="{1262C46B-5E65-4F45-B35F-F5835A5CB845}" type="pres">
      <dgm:prSet presAssocID="{4335FF86-01D2-4826-BDE2-F339F91D5449}" presName="linNode" presStyleCnt="0"/>
      <dgm:spPr/>
    </dgm:pt>
    <dgm:pt modelId="{D5AC218E-BF63-42AD-9117-6DD1F29DB498}" type="pres">
      <dgm:prSet presAssocID="{4335FF86-01D2-4826-BDE2-F339F91D5449}" presName="parentText" presStyleLbl="node1" presStyleIdx="1" presStyleCnt="3">
        <dgm:presLayoutVars>
          <dgm:chMax val="1"/>
          <dgm:bulletEnabled val="1"/>
        </dgm:presLayoutVars>
      </dgm:prSet>
      <dgm:spPr/>
    </dgm:pt>
    <dgm:pt modelId="{6D9F5213-A0CC-4234-A05E-AFBEB022428D}" type="pres">
      <dgm:prSet presAssocID="{4335FF86-01D2-4826-BDE2-F339F91D5449}" presName="descendantText" presStyleLbl="alignAccFollowNode1" presStyleIdx="1" presStyleCnt="3">
        <dgm:presLayoutVars>
          <dgm:bulletEnabled val="1"/>
        </dgm:presLayoutVars>
      </dgm:prSet>
      <dgm:spPr/>
    </dgm:pt>
    <dgm:pt modelId="{6DFB9F39-B435-4698-9D84-FF9CF66E26AE}" type="pres">
      <dgm:prSet presAssocID="{ECB73330-EA11-408B-9023-5A17BE2F9DE5}" presName="sp" presStyleCnt="0"/>
      <dgm:spPr/>
    </dgm:pt>
    <dgm:pt modelId="{31FAAA0C-555F-4D48-AEF0-66F6B7C4FAEE}" type="pres">
      <dgm:prSet presAssocID="{1509B27B-012A-4BF3-8EE7-04D64AF36C66}" presName="linNode" presStyleCnt="0"/>
      <dgm:spPr/>
    </dgm:pt>
    <dgm:pt modelId="{AECAE294-0BE1-4418-B7EC-D800D2FCC6AC}" type="pres">
      <dgm:prSet presAssocID="{1509B27B-012A-4BF3-8EE7-04D64AF36C66}" presName="parentText" presStyleLbl="node1" presStyleIdx="2" presStyleCnt="3">
        <dgm:presLayoutVars>
          <dgm:chMax val="1"/>
          <dgm:bulletEnabled val="1"/>
        </dgm:presLayoutVars>
      </dgm:prSet>
      <dgm:spPr/>
    </dgm:pt>
    <dgm:pt modelId="{45B065FA-85EA-4975-B6DA-2DC8ECE29A59}" type="pres">
      <dgm:prSet presAssocID="{1509B27B-012A-4BF3-8EE7-04D64AF36C66}" presName="descendantText" presStyleLbl="alignAccFollowNode1" presStyleIdx="2" presStyleCnt="3" custLinFactNeighborX="3511" custLinFactNeighborY="1667">
        <dgm:presLayoutVars>
          <dgm:bulletEnabled val="1"/>
        </dgm:presLayoutVars>
      </dgm:prSet>
      <dgm:spPr/>
    </dgm:pt>
  </dgm:ptLst>
  <dgm:cxnLst>
    <dgm:cxn modelId="{C4B75808-7B4C-470C-946A-A8F0B059C710}" srcId="{1509B27B-012A-4BF3-8EE7-04D64AF36C66}" destId="{093B67E8-AAD2-469B-B69D-24A00566750F}" srcOrd="1" destOrd="0" parTransId="{8CD63BE0-8143-4A46-8AB0-4F9C20B30085}" sibTransId="{40D4BB08-DBAB-4F63-B43B-4C6E303D0D84}"/>
    <dgm:cxn modelId="{BB70AE26-02C3-4160-8C4F-49D53C9D9EBE}" type="presOf" srcId="{F676AE82-FB08-444B-86C7-6C8E31D0D5E1}" destId="{45B065FA-85EA-4975-B6DA-2DC8ECE29A59}" srcOrd="0" destOrd="0" presId="urn:microsoft.com/office/officeart/2005/8/layout/vList5"/>
    <dgm:cxn modelId="{36BE1335-D50D-4080-AEED-9967404E3F4F}" srcId="{4335FF86-01D2-4826-BDE2-F339F91D5449}" destId="{E59E1857-2641-4DC5-A32A-A7389ECB4BA4}" srcOrd="0" destOrd="0" parTransId="{F094BEC5-36A9-478D-9C2F-64642C17A96A}" sibTransId="{2ECED0FC-8AC7-4032-96D0-40238FA65FB5}"/>
    <dgm:cxn modelId="{146AF740-6283-4852-B31F-61937F601818}" srcId="{1509B27B-012A-4BF3-8EE7-04D64AF36C66}" destId="{F676AE82-FB08-444B-86C7-6C8E31D0D5E1}" srcOrd="0" destOrd="0" parTransId="{3B86EDE8-2EAB-4265-9C0B-D6DD7ED26355}" sibTransId="{699A00D8-A2A4-4118-A863-6E3D623ED9A9}"/>
    <dgm:cxn modelId="{1009FC5D-BFC6-4E4E-865C-FB6F53C7D19D}" type="presOf" srcId="{7461934A-3230-43DE-8248-B0F9AFCF0B22}" destId="{596BB119-9BA1-4ACE-A329-72D596B92FDA}" srcOrd="0" destOrd="0" presId="urn:microsoft.com/office/officeart/2005/8/layout/vList5"/>
    <dgm:cxn modelId="{39D40A61-088C-4211-8402-873FF177D78B}" type="presOf" srcId="{65B399DD-0F7D-4EF8-BA26-782C8AECEA6A}" destId="{59977F90-442B-4E39-8224-6BCCE6AC4644}" srcOrd="0" destOrd="0" presId="urn:microsoft.com/office/officeart/2005/8/layout/vList5"/>
    <dgm:cxn modelId="{7E5DD763-F0CE-4BF9-832D-8019242736B3}" type="presOf" srcId="{093B67E8-AAD2-469B-B69D-24A00566750F}" destId="{45B065FA-85EA-4975-B6DA-2DC8ECE29A59}" srcOrd="0" destOrd="1" presId="urn:microsoft.com/office/officeart/2005/8/layout/vList5"/>
    <dgm:cxn modelId="{F9429665-D653-49C1-835C-B32AE4308D67}" srcId="{DE68BC0A-2876-4A6D-BE63-E5037A66223A}" destId="{65B399DD-0F7D-4EF8-BA26-782C8AECEA6A}" srcOrd="0" destOrd="0" parTransId="{42477D23-E919-4AC2-AF9B-D0A01113B3C8}" sibTransId="{BE6CC29A-6593-4180-9827-0560FD7A70F2}"/>
    <dgm:cxn modelId="{B95AA66F-98CA-411C-8F3C-E3F39A0C4BFE}" type="presOf" srcId="{DE68BC0A-2876-4A6D-BE63-E5037A66223A}" destId="{7057A21D-9E77-4B70-B911-37CBDA65B50A}" srcOrd="0" destOrd="0" presId="urn:microsoft.com/office/officeart/2005/8/layout/vList5"/>
    <dgm:cxn modelId="{C768B154-22B8-468C-AA13-F53B5612714F}" type="presOf" srcId="{E24C7044-FD7E-4577-8FF9-531CB028A30D}" destId="{6D9F5213-A0CC-4234-A05E-AFBEB022428D}" srcOrd="0" destOrd="1" presId="urn:microsoft.com/office/officeart/2005/8/layout/vList5"/>
    <dgm:cxn modelId="{B647B67C-5105-4C5E-81CF-220842FEDB5F}" srcId="{4335FF86-01D2-4826-BDE2-F339F91D5449}" destId="{4D61CC4E-D7EE-4E53-B717-1B5F714297DC}" srcOrd="2" destOrd="0" parTransId="{BA817A13-348B-40A2-BFF4-62B03E119585}" sibTransId="{08FF811E-C339-4F73-9C3E-CA3B1F7B134B}"/>
    <dgm:cxn modelId="{A5A6D282-7983-4324-8E0B-BB323B44C705}" type="presOf" srcId="{4335FF86-01D2-4826-BDE2-F339F91D5449}" destId="{D5AC218E-BF63-42AD-9117-6DD1F29DB498}" srcOrd="0" destOrd="0" presId="urn:microsoft.com/office/officeart/2005/8/layout/vList5"/>
    <dgm:cxn modelId="{C2E0F8A7-5EB2-4A0A-AF56-6C17905D1764}" srcId="{7461934A-3230-43DE-8248-B0F9AFCF0B22}" destId="{1509B27B-012A-4BF3-8EE7-04D64AF36C66}" srcOrd="2" destOrd="0" parTransId="{F3C01304-184A-4AD0-A839-AAD4CB71D801}" sibTransId="{BE497019-3D7F-455D-B849-06A92B75FC4C}"/>
    <dgm:cxn modelId="{51D816AC-C601-4471-84E6-D8D196FB30BB}" srcId="{7461934A-3230-43DE-8248-B0F9AFCF0B22}" destId="{DE68BC0A-2876-4A6D-BE63-E5037A66223A}" srcOrd="0" destOrd="0" parTransId="{3121A00D-78B3-4EF0-8107-219403DC47CC}" sibTransId="{E370E7A6-0698-4BA4-9652-A62637FB010B}"/>
    <dgm:cxn modelId="{467FABAD-F939-4C76-BBA0-F4ABC5917F65}" type="presOf" srcId="{4D61CC4E-D7EE-4E53-B717-1B5F714297DC}" destId="{6D9F5213-A0CC-4234-A05E-AFBEB022428D}" srcOrd="0" destOrd="2" presId="urn:microsoft.com/office/officeart/2005/8/layout/vList5"/>
    <dgm:cxn modelId="{182061B2-9D08-40A2-A1C1-C8866CD47B2A}" srcId="{4335FF86-01D2-4826-BDE2-F339F91D5449}" destId="{E24C7044-FD7E-4577-8FF9-531CB028A30D}" srcOrd="1" destOrd="0" parTransId="{C58151FE-B1BF-47B1-A1ED-7ACCA2A88E25}" sibTransId="{0697785B-8DC7-4633-A01E-7F9F20DFCA37}"/>
    <dgm:cxn modelId="{5833BBBE-D470-4A14-ADB9-0EA7FBCA3031}" srcId="{7461934A-3230-43DE-8248-B0F9AFCF0B22}" destId="{4335FF86-01D2-4826-BDE2-F339F91D5449}" srcOrd="1" destOrd="0" parTransId="{42817399-D8A9-4FD6-A1A0-6ACE4D69B0D6}" sibTransId="{ECB73330-EA11-408B-9023-5A17BE2F9DE5}"/>
    <dgm:cxn modelId="{07ECD2C9-32C3-47B5-91AF-D643018B524F}" type="presOf" srcId="{E59E1857-2641-4DC5-A32A-A7389ECB4BA4}" destId="{6D9F5213-A0CC-4234-A05E-AFBEB022428D}" srcOrd="0" destOrd="0" presId="urn:microsoft.com/office/officeart/2005/8/layout/vList5"/>
    <dgm:cxn modelId="{B3FB90D2-34EA-42E7-8889-5855D15CA3B3}" srcId="{DE68BC0A-2876-4A6D-BE63-E5037A66223A}" destId="{E871C4FB-50AF-455E-9BDF-4F7C3DD04D9A}" srcOrd="1" destOrd="0" parTransId="{2C09DAC1-A8FA-48E6-80CE-36C7E1B193E8}" sibTransId="{5C19B151-1C81-4C36-B101-3D566825DAA9}"/>
    <dgm:cxn modelId="{7A6E4BE3-85EA-48CB-8CB5-39F835342299}" type="presOf" srcId="{E871C4FB-50AF-455E-9BDF-4F7C3DD04D9A}" destId="{59977F90-442B-4E39-8224-6BCCE6AC4644}" srcOrd="0" destOrd="1" presId="urn:microsoft.com/office/officeart/2005/8/layout/vList5"/>
    <dgm:cxn modelId="{BBBF65F5-F55A-45B2-AD02-F19CE8E7DDF0}" type="presOf" srcId="{1509B27B-012A-4BF3-8EE7-04D64AF36C66}" destId="{AECAE294-0BE1-4418-B7EC-D800D2FCC6AC}" srcOrd="0" destOrd="0" presId="urn:microsoft.com/office/officeart/2005/8/layout/vList5"/>
    <dgm:cxn modelId="{C7139ECA-4121-4DFB-BC44-9B057F9DCD83}" type="presParOf" srcId="{596BB119-9BA1-4ACE-A329-72D596B92FDA}" destId="{44FEDE3C-6D3E-4AD1-A78B-703AC96E2FBA}" srcOrd="0" destOrd="0" presId="urn:microsoft.com/office/officeart/2005/8/layout/vList5"/>
    <dgm:cxn modelId="{F7149537-7F32-4DA3-80A1-24AB5020209A}" type="presParOf" srcId="{44FEDE3C-6D3E-4AD1-A78B-703AC96E2FBA}" destId="{7057A21D-9E77-4B70-B911-37CBDA65B50A}" srcOrd="0" destOrd="0" presId="urn:microsoft.com/office/officeart/2005/8/layout/vList5"/>
    <dgm:cxn modelId="{6307F50B-50C3-41C3-A828-834F274D50D8}" type="presParOf" srcId="{44FEDE3C-6D3E-4AD1-A78B-703AC96E2FBA}" destId="{59977F90-442B-4E39-8224-6BCCE6AC4644}" srcOrd="1" destOrd="0" presId="urn:microsoft.com/office/officeart/2005/8/layout/vList5"/>
    <dgm:cxn modelId="{1EE3C6DB-F864-458C-B0F4-D829F08619E7}" type="presParOf" srcId="{596BB119-9BA1-4ACE-A329-72D596B92FDA}" destId="{8A784CA4-09DB-42AE-B1D0-9C70ADB608FC}" srcOrd="1" destOrd="0" presId="urn:microsoft.com/office/officeart/2005/8/layout/vList5"/>
    <dgm:cxn modelId="{F4ACDD15-91FB-46F0-AA1A-8F21AD04705B}" type="presParOf" srcId="{596BB119-9BA1-4ACE-A329-72D596B92FDA}" destId="{1262C46B-5E65-4F45-B35F-F5835A5CB845}" srcOrd="2" destOrd="0" presId="urn:microsoft.com/office/officeart/2005/8/layout/vList5"/>
    <dgm:cxn modelId="{507227F9-804F-4648-9043-833A3F528CCF}" type="presParOf" srcId="{1262C46B-5E65-4F45-B35F-F5835A5CB845}" destId="{D5AC218E-BF63-42AD-9117-6DD1F29DB498}" srcOrd="0" destOrd="0" presId="urn:microsoft.com/office/officeart/2005/8/layout/vList5"/>
    <dgm:cxn modelId="{78E4553E-1578-4225-94E0-4E03E03F5162}" type="presParOf" srcId="{1262C46B-5E65-4F45-B35F-F5835A5CB845}" destId="{6D9F5213-A0CC-4234-A05E-AFBEB022428D}" srcOrd="1" destOrd="0" presId="urn:microsoft.com/office/officeart/2005/8/layout/vList5"/>
    <dgm:cxn modelId="{6A8A65EE-8C5F-4A88-9FB2-E54E5E9262C0}" type="presParOf" srcId="{596BB119-9BA1-4ACE-A329-72D596B92FDA}" destId="{6DFB9F39-B435-4698-9D84-FF9CF66E26AE}" srcOrd="3" destOrd="0" presId="urn:microsoft.com/office/officeart/2005/8/layout/vList5"/>
    <dgm:cxn modelId="{1E2681DD-C628-40A9-B62A-8257BC273C23}" type="presParOf" srcId="{596BB119-9BA1-4ACE-A329-72D596B92FDA}" destId="{31FAAA0C-555F-4D48-AEF0-66F6B7C4FAEE}" srcOrd="4" destOrd="0" presId="urn:microsoft.com/office/officeart/2005/8/layout/vList5"/>
    <dgm:cxn modelId="{CEC20CA7-7DB5-431A-9393-0A8EE0673738}" type="presParOf" srcId="{31FAAA0C-555F-4D48-AEF0-66F6B7C4FAEE}" destId="{AECAE294-0BE1-4418-B7EC-D800D2FCC6AC}" srcOrd="0" destOrd="0" presId="urn:microsoft.com/office/officeart/2005/8/layout/vList5"/>
    <dgm:cxn modelId="{0D6E25F1-7C06-41B8-B43D-47A06A36D636}" type="presParOf" srcId="{31FAAA0C-555F-4D48-AEF0-66F6B7C4FAEE}" destId="{45B065FA-85EA-4975-B6DA-2DC8ECE29A59}"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977F90-442B-4E39-8224-6BCCE6AC4644}">
      <dsp:nvSpPr>
        <dsp:cNvPr id="0" name=""/>
        <dsp:cNvSpPr/>
      </dsp:nvSpPr>
      <dsp:spPr>
        <a:xfrm rot="5400000">
          <a:off x="1943318" y="-654319"/>
          <a:ext cx="664411" cy="2141669"/>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0">
            <a:lnSpc>
              <a:spcPct val="90000"/>
            </a:lnSpc>
            <a:spcBef>
              <a:spcPct val="0"/>
            </a:spcBef>
            <a:spcAft>
              <a:spcPct val="15000"/>
            </a:spcAft>
            <a:buChar char="•"/>
          </a:pPr>
          <a:r>
            <a:rPr kumimoji="1" lang="zh-TW" altLang="en-US" sz="1000" b="0" kern="1200">
              <a:solidFill>
                <a:srgbClr val="0000FF"/>
              </a:solidFill>
              <a:latin typeface="+mn-ea"/>
              <a:ea typeface="+mn-ea"/>
            </a:rPr>
            <a:t>成形</a:t>
          </a:r>
          <a:r>
            <a:rPr kumimoji="1" lang="ja-JP" altLang="en-US" sz="1000" b="0" kern="1200">
              <a:solidFill>
                <a:srgbClr val="0000FF"/>
              </a:solidFill>
              <a:latin typeface="+mn-ea"/>
              <a:ea typeface="+mn-ea"/>
            </a:rPr>
            <a:t>温度安定化</a:t>
          </a:r>
          <a:endParaRPr lang="zh-TW" altLang="en-US" sz="1000" b="0" kern="1200">
            <a:solidFill>
              <a:srgbClr val="0000FF"/>
            </a:solidFill>
            <a:latin typeface="+mn-ea"/>
            <a:ea typeface="+mn-ea"/>
          </a:endParaRPr>
        </a:p>
        <a:p>
          <a:pPr marL="57150" lvl="1" indent="-57150" algn="l" defTabSz="444500">
            <a:lnSpc>
              <a:spcPct val="90000"/>
            </a:lnSpc>
            <a:spcBef>
              <a:spcPct val="0"/>
            </a:spcBef>
            <a:spcAft>
              <a:spcPct val="15000"/>
            </a:spcAft>
            <a:buChar char="•"/>
          </a:pPr>
          <a:r>
            <a:rPr lang="en-US" altLang="ja-JP" sz="1000" b="0" kern="1200">
              <a:solidFill>
                <a:srgbClr val="0000FF"/>
              </a:solidFill>
              <a:latin typeface="+mn-ea"/>
              <a:ea typeface="+mn-ea"/>
            </a:rPr>
            <a:t>Bottom</a:t>
          </a:r>
          <a:r>
            <a:rPr lang="ja-JP" altLang="en-US" sz="1000" b="0" kern="1200">
              <a:solidFill>
                <a:srgbClr val="0000FF"/>
              </a:solidFill>
              <a:latin typeface="+mn-ea"/>
              <a:ea typeface="+mn-ea"/>
            </a:rPr>
            <a:t>冷却強化</a:t>
          </a:r>
          <a:endParaRPr lang="zh-TW" altLang="en-US" sz="1000" b="0" kern="1200">
            <a:solidFill>
              <a:srgbClr val="0000FF"/>
            </a:solidFill>
            <a:latin typeface="+mn-ea"/>
            <a:ea typeface="+mn-ea"/>
          </a:endParaRPr>
        </a:p>
      </dsp:txBody>
      <dsp:txXfrm rot="-5400000">
        <a:off x="1204689" y="116744"/>
        <a:ext cx="2109235" cy="599543"/>
      </dsp:txXfrm>
    </dsp:sp>
    <dsp:sp modelId="{7057A21D-9E77-4B70-B911-37CBDA65B50A}">
      <dsp:nvSpPr>
        <dsp:cNvPr id="0" name=""/>
        <dsp:cNvSpPr/>
      </dsp:nvSpPr>
      <dsp:spPr>
        <a:xfrm>
          <a:off x="0" y="1258"/>
          <a:ext cx="1204689" cy="830514"/>
        </a:xfrm>
        <a:prstGeom prst="roundRect">
          <a:avLst/>
        </a:prstGeom>
        <a:solidFill>
          <a:srgbClr val="92D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41910" bIns="20955" numCol="1" spcCol="1270" anchor="ctr" anchorCtr="0">
          <a:noAutofit/>
        </a:bodyPr>
        <a:lstStyle/>
        <a:p>
          <a:pPr marL="0" lvl="0" indent="0" algn="ctr" defTabSz="488950">
            <a:lnSpc>
              <a:spcPct val="90000"/>
            </a:lnSpc>
            <a:spcBef>
              <a:spcPct val="0"/>
            </a:spcBef>
            <a:spcAft>
              <a:spcPct val="35000"/>
            </a:spcAft>
            <a:buNone/>
          </a:pPr>
          <a:r>
            <a:rPr lang="en-US" altLang="zh-TW" sz="1100" b="1" kern="1200">
              <a:latin typeface="+mn-ea"/>
              <a:ea typeface="+mn-ea"/>
            </a:rPr>
            <a:t>BOS ⇆ </a:t>
          </a:r>
          <a:r>
            <a:rPr lang="zh-TW" altLang="zh-TW" sz="1100" b="1" kern="1200">
              <a:latin typeface="+mn-ea"/>
              <a:ea typeface="+mn-ea"/>
            </a:rPr>
            <a:t>板厚</a:t>
          </a:r>
          <a:endParaRPr lang="zh-TW" altLang="en-US" sz="1100" b="1" kern="1200">
            <a:latin typeface="+mn-ea"/>
            <a:ea typeface="+mn-ea"/>
          </a:endParaRPr>
        </a:p>
      </dsp:txBody>
      <dsp:txXfrm>
        <a:off x="40542" y="41800"/>
        <a:ext cx="1123605" cy="749430"/>
      </dsp:txXfrm>
    </dsp:sp>
    <dsp:sp modelId="{6D9F5213-A0CC-4234-A05E-AFBEB022428D}">
      <dsp:nvSpPr>
        <dsp:cNvPr id="0" name=""/>
        <dsp:cNvSpPr/>
      </dsp:nvSpPr>
      <dsp:spPr>
        <a:xfrm rot="5400000">
          <a:off x="1943318" y="217721"/>
          <a:ext cx="664411" cy="2141669"/>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0">
            <a:lnSpc>
              <a:spcPct val="90000"/>
            </a:lnSpc>
            <a:spcBef>
              <a:spcPct val="0"/>
            </a:spcBef>
            <a:spcAft>
              <a:spcPct val="15000"/>
            </a:spcAft>
            <a:buChar char="•"/>
          </a:pPr>
          <a:r>
            <a:rPr lang="en-US" altLang="ja-JP" sz="1000" b="0" kern="1200">
              <a:solidFill>
                <a:srgbClr val="0000FF"/>
              </a:solidFill>
              <a:latin typeface="+mn-ea"/>
              <a:ea typeface="+mn-ea"/>
            </a:rPr>
            <a:t>Heater</a:t>
          </a:r>
          <a:r>
            <a:rPr lang="ja-JP" altLang="en-US" sz="1000" b="0" kern="1200">
              <a:solidFill>
                <a:srgbClr val="0000FF"/>
              </a:solidFill>
              <a:latin typeface="+mn-ea"/>
              <a:ea typeface="+mn-ea"/>
            </a:rPr>
            <a:t>分布の条件を確立</a:t>
          </a:r>
          <a:endParaRPr lang="zh-TW" altLang="en-US" sz="1000" b="0" kern="1200">
            <a:solidFill>
              <a:srgbClr val="0000FF"/>
            </a:solidFill>
            <a:latin typeface="+mn-ea"/>
            <a:ea typeface="+mn-ea"/>
          </a:endParaRPr>
        </a:p>
        <a:p>
          <a:pPr marL="57150" lvl="1" indent="-57150" algn="l" defTabSz="444500">
            <a:lnSpc>
              <a:spcPct val="90000"/>
            </a:lnSpc>
            <a:spcBef>
              <a:spcPct val="0"/>
            </a:spcBef>
            <a:spcAft>
              <a:spcPct val="15000"/>
            </a:spcAft>
            <a:buChar char="•"/>
          </a:pPr>
          <a:r>
            <a:rPr lang="en-US" altLang="ja-JP" sz="1000" b="0" kern="1200">
              <a:solidFill>
                <a:srgbClr val="0000FF"/>
              </a:solidFill>
              <a:latin typeface="+mn-ea"/>
              <a:ea typeface="+mn-ea"/>
            </a:rPr>
            <a:t>Pull Down</a:t>
          </a:r>
          <a:endParaRPr lang="zh-TW" altLang="en-US" sz="1000" b="0" kern="1200">
            <a:solidFill>
              <a:srgbClr val="0000FF"/>
            </a:solidFill>
            <a:latin typeface="+mn-ea"/>
            <a:ea typeface="+mn-ea"/>
          </a:endParaRPr>
        </a:p>
        <a:p>
          <a:pPr marL="57150" lvl="1" indent="-57150" algn="l" defTabSz="444500">
            <a:lnSpc>
              <a:spcPct val="90000"/>
            </a:lnSpc>
            <a:spcBef>
              <a:spcPct val="0"/>
            </a:spcBef>
            <a:spcAft>
              <a:spcPct val="15000"/>
            </a:spcAft>
            <a:buChar char="•"/>
          </a:pPr>
          <a:r>
            <a:rPr lang="ja-JP" altLang="en-US" sz="1000" b="0" kern="1200">
              <a:latin typeface="+mn-ea"/>
              <a:ea typeface="+mn-ea"/>
            </a:rPr>
            <a:t>異質素地流下設備を新設 </a:t>
          </a:r>
          <a:endParaRPr lang="zh-TW" altLang="en-US" sz="1000" b="0" kern="1200">
            <a:latin typeface="+mn-ea"/>
            <a:ea typeface="+mn-ea"/>
          </a:endParaRPr>
        </a:p>
      </dsp:txBody>
      <dsp:txXfrm rot="-5400000">
        <a:off x="1204689" y="988784"/>
        <a:ext cx="2109235" cy="599543"/>
      </dsp:txXfrm>
    </dsp:sp>
    <dsp:sp modelId="{D5AC218E-BF63-42AD-9117-6DD1F29DB498}">
      <dsp:nvSpPr>
        <dsp:cNvPr id="0" name=""/>
        <dsp:cNvSpPr/>
      </dsp:nvSpPr>
      <dsp:spPr>
        <a:xfrm>
          <a:off x="0" y="873299"/>
          <a:ext cx="1204689" cy="830514"/>
        </a:xfrm>
        <a:prstGeom prst="roundRect">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41910" bIns="20955" numCol="1" spcCol="1270" anchor="ctr" anchorCtr="0">
          <a:noAutofit/>
        </a:bodyPr>
        <a:lstStyle/>
        <a:p>
          <a:pPr marL="0" lvl="0" indent="0" algn="ctr" defTabSz="488950">
            <a:lnSpc>
              <a:spcPct val="90000"/>
            </a:lnSpc>
            <a:spcBef>
              <a:spcPct val="0"/>
            </a:spcBef>
            <a:spcAft>
              <a:spcPct val="35000"/>
            </a:spcAft>
            <a:buNone/>
          </a:pPr>
          <a:r>
            <a:rPr lang="ja-JP" altLang="en-US" sz="1100" b="0" kern="1200">
              <a:latin typeface="+mn-ea"/>
              <a:ea typeface="+mn-ea"/>
            </a:rPr>
            <a:t>平坦度</a:t>
          </a:r>
          <a:endParaRPr lang="en-US" altLang="ja-JP" sz="1100" b="0" kern="1200">
            <a:latin typeface="+mn-ea"/>
            <a:ea typeface="+mn-ea"/>
          </a:endParaRPr>
        </a:p>
        <a:p>
          <a:pPr marL="0" lvl="0" indent="0" algn="ctr" defTabSz="488950">
            <a:lnSpc>
              <a:spcPct val="90000"/>
            </a:lnSpc>
            <a:spcBef>
              <a:spcPct val="0"/>
            </a:spcBef>
            <a:spcAft>
              <a:spcPct val="35000"/>
            </a:spcAft>
            <a:buNone/>
          </a:pPr>
          <a:r>
            <a:rPr lang="ja-JP" altLang="en-US" sz="1100" b="0" kern="1200">
              <a:latin typeface="+mn-ea"/>
              <a:ea typeface="+mn-ea"/>
            </a:rPr>
            <a:t>水貼り</a:t>
          </a:r>
          <a:r>
            <a:rPr lang="en-US" altLang="en-US" sz="1100" b="0" kern="1200">
              <a:latin typeface="+mn-ea"/>
              <a:ea typeface="+mn-ea"/>
            </a:rPr>
            <a:t>SP</a:t>
          </a:r>
          <a:endParaRPr lang="zh-TW" altLang="en-US" sz="1100" b="0" kern="1200">
            <a:latin typeface="+mn-ea"/>
            <a:ea typeface="+mn-ea"/>
          </a:endParaRPr>
        </a:p>
      </dsp:txBody>
      <dsp:txXfrm>
        <a:off x="40542" y="913841"/>
        <a:ext cx="1123605" cy="749430"/>
      </dsp:txXfrm>
    </dsp:sp>
    <dsp:sp modelId="{45B065FA-85EA-4975-B6DA-2DC8ECE29A59}">
      <dsp:nvSpPr>
        <dsp:cNvPr id="0" name=""/>
        <dsp:cNvSpPr/>
      </dsp:nvSpPr>
      <dsp:spPr>
        <a:xfrm rot="5400000">
          <a:off x="1921757" y="1089762"/>
          <a:ext cx="707532" cy="2141669"/>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0">
            <a:lnSpc>
              <a:spcPct val="90000"/>
            </a:lnSpc>
            <a:spcBef>
              <a:spcPct val="0"/>
            </a:spcBef>
            <a:spcAft>
              <a:spcPct val="15000"/>
            </a:spcAft>
            <a:buChar char="•"/>
          </a:pPr>
          <a:r>
            <a:rPr lang="en-US" altLang="zh-TW" sz="1000" b="0" kern="1200">
              <a:solidFill>
                <a:srgbClr val="0000FF"/>
              </a:solidFill>
              <a:latin typeface="+mn-ea"/>
              <a:ea typeface="+mn-ea"/>
            </a:rPr>
            <a:t>Lehr </a:t>
          </a:r>
          <a:r>
            <a:rPr lang="en-US" altLang="ja-JP" sz="1000" b="0" kern="1200">
              <a:solidFill>
                <a:srgbClr val="0000FF"/>
              </a:solidFill>
              <a:latin typeface="+mn-ea"/>
              <a:ea typeface="+mn-ea"/>
            </a:rPr>
            <a:t>Heater</a:t>
          </a:r>
          <a:r>
            <a:rPr lang="ja-JP" altLang="en-US" sz="1000" b="0" kern="1200">
              <a:solidFill>
                <a:srgbClr val="0000FF"/>
              </a:solidFill>
              <a:latin typeface="+mn-ea"/>
              <a:ea typeface="+mn-ea"/>
            </a:rPr>
            <a:t>分布条件確立</a:t>
          </a:r>
          <a:endParaRPr lang="zh-TW" altLang="en-US" sz="1000" b="0" kern="1200">
            <a:solidFill>
              <a:srgbClr val="0000FF"/>
            </a:solidFill>
            <a:latin typeface="+mn-ea"/>
            <a:ea typeface="+mn-ea"/>
          </a:endParaRPr>
        </a:p>
        <a:p>
          <a:pPr marL="57150" lvl="1" indent="-57150" algn="l" defTabSz="444500">
            <a:lnSpc>
              <a:spcPct val="90000"/>
            </a:lnSpc>
            <a:spcBef>
              <a:spcPct val="0"/>
            </a:spcBef>
            <a:spcAft>
              <a:spcPct val="15000"/>
            </a:spcAft>
            <a:buChar char="•"/>
          </a:pPr>
          <a:r>
            <a:rPr lang="en-US" altLang="en-US" sz="1000" b="0" kern="1200">
              <a:latin typeface="+mn-ea"/>
              <a:ea typeface="+mn-ea"/>
            </a:rPr>
            <a:t>Lehr </a:t>
          </a:r>
          <a:r>
            <a:rPr lang="zh-TW" altLang="en-US" sz="1000" b="0" kern="1200">
              <a:latin typeface="+mn-ea"/>
              <a:ea typeface="+mn-ea"/>
            </a:rPr>
            <a:t>割</a:t>
          </a:r>
          <a:r>
            <a:rPr lang="ja-JP" altLang="en-US" sz="1000" b="0" kern="1200">
              <a:latin typeface="+mn-ea"/>
              <a:ea typeface="+mn-ea"/>
            </a:rPr>
            <a:t>れカレット掃除対応</a:t>
          </a:r>
          <a:endParaRPr lang="zh-TW" altLang="en-US" sz="1000" b="0" kern="1200">
            <a:latin typeface="+mn-ea"/>
            <a:ea typeface="+mn-ea"/>
          </a:endParaRPr>
        </a:p>
      </dsp:txBody>
      <dsp:txXfrm rot="-5400000">
        <a:off x="1204689" y="1841370"/>
        <a:ext cx="2107130" cy="638454"/>
      </dsp:txXfrm>
    </dsp:sp>
    <dsp:sp modelId="{AECAE294-0BE1-4418-B7EC-D800D2FCC6AC}">
      <dsp:nvSpPr>
        <dsp:cNvPr id="0" name=""/>
        <dsp:cNvSpPr/>
      </dsp:nvSpPr>
      <dsp:spPr>
        <a:xfrm>
          <a:off x="0" y="1745339"/>
          <a:ext cx="1204689" cy="83051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41910" bIns="20955" numCol="1" spcCol="1270" anchor="ctr" anchorCtr="0">
          <a:noAutofit/>
        </a:bodyPr>
        <a:lstStyle/>
        <a:p>
          <a:pPr marL="0" lvl="0" indent="0" algn="ctr" defTabSz="488950">
            <a:lnSpc>
              <a:spcPct val="90000"/>
            </a:lnSpc>
            <a:spcBef>
              <a:spcPct val="0"/>
            </a:spcBef>
            <a:spcAft>
              <a:spcPct val="35000"/>
            </a:spcAft>
            <a:buNone/>
          </a:pPr>
          <a:r>
            <a:rPr lang="zh-TW" altLang="en-US" sz="1100" b="1" kern="1200">
              <a:latin typeface="+mn-ea"/>
              <a:ea typeface="+mn-ea"/>
            </a:rPr>
            <a:t>割</a:t>
          </a:r>
          <a:r>
            <a:rPr lang="ja-JP" altLang="en-US" sz="1100" b="1" kern="1200">
              <a:latin typeface="+mn-ea"/>
              <a:ea typeface="+mn-ea"/>
            </a:rPr>
            <a:t>れ</a:t>
          </a:r>
          <a:r>
            <a:rPr lang="zh-TW" altLang="en-US" sz="1100" b="1" kern="1200">
              <a:latin typeface="+mn-ea"/>
              <a:ea typeface="+mn-ea"/>
            </a:rPr>
            <a:t>改善</a:t>
          </a:r>
        </a:p>
      </dsp:txBody>
      <dsp:txXfrm>
        <a:off x="40542" y="1785881"/>
        <a:ext cx="1123605" cy="7494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977F90-442B-4E39-8224-6BCCE6AC4644}">
      <dsp:nvSpPr>
        <dsp:cNvPr id="0" name=""/>
        <dsp:cNvSpPr/>
      </dsp:nvSpPr>
      <dsp:spPr>
        <a:xfrm rot="5400000">
          <a:off x="1927502" y="-633592"/>
          <a:ext cx="698334" cy="2142747"/>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88950">
            <a:lnSpc>
              <a:spcPct val="90000"/>
            </a:lnSpc>
            <a:spcBef>
              <a:spcPct val="0"/>
            </a:spcBef>
            <a:spcAft>
              <a:spcPct val="15000"/>
            </a:spcAft>
            <a:buChar char="•"/>
          </a:pPr>
          <a:r>
            <a:rPr kumimoji="1" lang="zh-TW" altLang="en-US" sz="1100" b="0" kern="1200">
              <a:solidFill>
                <a:srgbClr val="0000FF"/>
              </a:solidFill>
              <a:latin typeface="+mn-ea"/>
              <a:ea typeface="+mn-ea"/>
            </a:rPr>
            <a:t>切線</a:t>
          </a:r>
          <a:r>
            <a:rPr kumimoji="1" lang="ja-JP" altLang="en-US" sz="1100" b="0" kern="1200">
              <a:solidFill>
                <a:srgbClr val="0000FF"/>
              </a:solidFill>
              <a:latin typeface="+mn-ea"/>
              <a:ea typeface="+mn-ea"/>
            </a:rPr>
            <a:t>切り圧安定化</a:t>
          </a:r>
          <a:endParaRPr lang="zh-TW" altLang="en-US" sz="1100" b="0" kern="1200">
            <a:solidFill>
              <a:srgbClr val="0000FF"/>
            </a:solidFill>
            <a:latin typeface="+mn-ea"/>
            <a:ea typeface="+mn-ea"/>
          </a:endParaRPr>
        </a:p>
        <a:p>
          <a:pPr marL="57150" lvl="1" indent="-57150" algn="l" defTabSz="488950">
            <a:lnSpc>
              <a:spcPct val="90000"/>
            </a:lnSpc>
            <a:spcBef>
              <a:spcPct val="0"/>
            </a:spcBef>
            <a:spcAft>
              <a:spcPct val="15000"/>
            </a:spcAft>
            <a:buChar char="•"/>
          </a:pPr>
          <a:r>
            <a:rPr kumimoji="1" lang="zh-TW" altLang="en-US" sz="1100" b="0" kern="1200">
              <a:solidFill>
                <a:srgbClr val="0000FF"/>
              </a:solidFill>
              <a:latin typeface="+mn-ea"/>
              <a:ea typeface="+mn-ea"/>
            </a:rPr>
            <a:t>板折</a:t>
          </a:r>
          <a:r>
            <a:rPr kumimoji="1" lang="ja-JP" altLang="en-US" sz="1100" b="0" kern="1200">
              <a:solidFill>
                <a:srgbClr val="0000FF"/>
              </a:solidFill>
              <a:latin typeface="+mn-ea"/>
              <a:ea typeface="+mn-ea"/>
            </a:rPr>
            <a:t>り</a:t>
          </a:r>
          <a:r>
            <a:rPr kumimoji="1" lang="zh-TW" altLang="en-US" sz="1100" b="0" kern="1200">
              <a:solidFill>
                <a:srgbClr val="0000FF"/>
              </a:solidFill>
              <a:latin typeface="+mn-ea"/>
              <a:ea typeface="+mn-ea"/>
            </a:rPr>
            <a:t>条件最適化</a:t>
          </a:r>
          <a:endParaRPr lang="zh-TW" altLang="en-US" sz="1100" b="0" kern="1200">
            <a:solidFill>
              <a:srgbClr val="0000FF"/>
            </a:solidFill>
            <a:latin typeface="+mn-ea"/>
            <a:ea typeface="+mn-ea"/>
          </a:endParaRPr>
        </a:p>
      </dsp:txBody>
      <dsp:txXfrm rot="-5400000">
        <a:off x="1205296" y="122704"/>
        <a:ext cx="2108657" cy="630154"/>
      </dsp:txXfrm>
    </dsp:sp>
    <dsp:sp modelId="{7057A21D-9E77-4B70-B911-37CBDA65B50A}">
      <dsp:nvSpPr>
        <dsp:cNvPr id="0" name=""/>
        <dsp:cNvSpPr/>
      </dsp:nvSpPr>
      <dsp:spPr>
        <a:xfrm>
          <a:off x="0" y="4692"/>
          <a:ext cx="1205295" cy="872917"/>
        </a:xfrm>
        <a:prstGeom prst="roundRect">
          <a:avLst/>
        </a:prstGeom>
        <a:solidFill>
          <a:schemeClr val="accent2">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41910" bIns="20955" numCol="1" spcCol="1270" anchor="ctr" anchorCtr="0">
          <a:noAutofit/>
        </a:bodyPr>
        <a:lstStyle/>
        <a:p>
          <a:pPr marL="0" lvl="0" indent="0" algn="ctr" defTabSz="488950">
            <a:lnSpc>
              <a:spcPct val="90000"/>
            </a:lnSpc>
            <a:spcBef>
              <a:spcPct val="0"/>
            </a:spcBef>
            <a:spcAft>
              <a:spcPct val="35000"/>
            </a:spcAft>
            <a:buNone/>
          </a:pPr>
          <a:r>
            <a:rPr lang="zh-TW" altLang="en-US" sz="1100" b="1" kern="1200">
              <a:latin typeface="+mn-ea"/>
              <a:ea typeface="+mn-ea"/>
            </a:rPr>
            <a:t>切折</a:t>
          </a:r>
          <a:r>
            <a:rPr lang="en-US" altLang="en-US" sz="1100" b="1" kern="1200">
              <a:latin typeface="+mn-ea"/>
              <a:ea typeface="+mn-ea"/>
            </a:rPr>
            <a:t>Loss</a:t>
          </a:r>
        </a:p>
        <a:p>
          <a:pPr marL="0" lvl="0" indent="0" algn="ctr" defTabSz="488950">
            <a:lnSpc>
              <a:spcPct val="90000"/>
            </a:lnSpc>
            <a:spcBef>
              <a:spcPct val="0"/>
            </a:spcBef>
            <a:spcAft>
              <a:spcPct val="35000"/>
            </a:spcAft>
            <a:buNone/>
          </a:pPr>
          <a:r>
            <a:rPr lang="zh-TW" altLang="en-US" sz="1100" kern="1200">
              <a:solidFill>
                <a:schemeClr val="bg1"/>
              </a:solidFill>
              <a:latin typeface="Microsoft YaHei" panose="020B0503020204020204" pitchFamily="34" charset="-122"/>
              <a:ea typeface="Microsoft YaHei" panose="020B0503020204020204" pitchFamily="34" charset="-122"/>
            </a:rPr>
            <a:t>縱裂</a:t>
          </a:r>
          <a:r>
            <a:rPr lang="en-US" altLang="zh-TW" sz="1100" kern="1200">
              <a:solidFill>
                <a:schemeClr val="bg1"/>
              </a:solidFill>
              <a:latin typeface="Microsoft YaHei" panose="020B0503020204020204" pitchFamily="34" charset="-122"/>
              <a:ea typeface="Microsoft YaHei" panose="020B0503020204020204" pitchFamily="34" charset="-122"/>
            </a:rPr>
            <a:t>+</a:t>
          </a:r>
          <a:r>
            <a:rPr lang="zh-TW" altLang="en-US" sz="1100" kern="1200">
              <a:solidFill>
                <a:schemeClr val="bg1"/>
              </a:solidFill>
              <a:latin typeface="Microsoft YaHei" panose="020B0503020204020204" pitchFamily="34" charset="-122"/>
              <a:ea typeface="Microsoft YaHei" panose="020B0503020204020204" pitchFamily="34" charset="-122"/>
            </a:rPr>
            <a:t>橫折縱折不良</a:t>
          </a:r>
          <a:endParaRPr lang="zh-TW" altLang="en-US" sz="1100" b="1" kern="1200">
            <a:solidFill>
              <a:schemeClr val="bg1"/>
            </a:solidFill>
            <a:latin typeface="+mn-ea"/>
            <a:ea typeface="+mn-ea"/>
          </a:endParaRPr>
        </a:p>
      </dsp:txBody>
      <dsp:txXfrm>
        <a:off x="42612" y="47304"/>
        <a:ext cx="1120071" cy="787693"/>
      </dsp:txXfrm>
    </dsp:sp>
    <dsp:sp modelId="{6D9F5213-A0CC-4234-A05E-AFBEB022428D}">
      <dsp:nvSpPr>
        <dsp:cNvPr id="0" name=""/>
        <dsp:cNvSpPr/>
      </dsp:nvSpPr>
      <dsp:spPr>
        <a:xfrm rot="5400000">
          <a:off x="1927502" y="282971"/>
          <a:ext cx="698334" cy="2142747"/>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0">
            <a:lnSpc>
              <a:spcPct val="90000"/>
            </a:lnSpc>
            <a:spcBef>
              <a:spcPct val="0"/>
            </a:spcBef>
            <a:spcAft>
              <a:spcPct val="15000"/>
            </a:spcAft>
            <a:buChar char="•"/>
          </a:pPr>
          <a:r>
            <a:rPr lang="en-US" altLang="ja-JP" sz="1000" b="0" kern="1200">
              <a:solidFill>
                <a:srgbClr val="0000FF"/>
              </a:solidFill>
              <a:latin typeface="+mn-ea"/>
              <a:ea typeface="+mn-ea"/>
            </a:rPr>
            <a:t>Chamber</a:t>
          </a:r>
          <a:r>
            <a:rPr lang="zh-TW" altLang="ja-JP" sz="1000" b="0" kern="1200">
              <a:solidFill>
                <a:srgbClr val="0000FF"/>
              </a:solidFill>
              <a:latin typeface="+mn-ea"/>
              <a:ea typeface="+mn-ea"/>
            </a:rPr>
            <a:t>高度調整</a:t>
          </a:r>
          <a:endParaRPr lang="zh-TW" altLang="en-US" sz="1000" b="0" kern="1200">
            <a:solidFill>
              <a:srgbClr val="0000FF"/>
            </a:solidFill>
            <a:latin typeface="+mn-ea"/>
            <a:ea typeface="+mn-ea"/>
          </a:endParaRPr>
        </a:p>
        <a:p>
          <a:pPr marL="57150" lvl="1" indent="-57150" algn="l" defTabSz="444500">
            <a:lnSpc>
              <a:spcPct val="90000"/>
            </a:lnSpc>
            <a:spcBef>
              <a:spcPct val="0"/>
            </a:spcBef>
            <a:spcAft>
              <a:spcPct val="15000"/>
            </a:spcAft>
            <a:buChar char="•"/>
          </a:pPr>
          <a:r>
            <a:rPr lang="en-US" altLang="en-US" sz="1000" b="0" kern="1200">
              <a:solidFill>
                <a:srgbClr val="0000FF"/>
              </a:solidFill>
              <a:latin typeface="+mn-ea"/>
              <a:ea typeface="+mn-ea"/>
            </a:rPr>
            <a:t>Chamber</a:t>
          </a:r>
          <a:r>
            <a:rPr lang="zh-TW" altLang="en-US" sz="1000" b="0" kern="1200">
              <a:solidFill>
                <a:srgbClr val="0000FF"/>
              </a:solidFill>
              <a:latin typeface="+mn-ea"/>
              <a:ea typeface="+mn-ea"/>
            </a:rPr>
            <a:t>間 </a:t>
          </a:r>
          <a:r>
            <a:rPr lang="en-US" altLang="en-US" sz="1000" b="0" kern="1200">
              <a:solidFill>
                <a:srgbClr val="0000FF"/>
              </a:solidFill>
              <a:latin typeface="+mn-ea"/>
              <a:ea typeface="+mn-ea"/>
            </a:rPr>
            <a:t>Air </a:t>
          </a:r>
          <a:r>
            <a:rPr lang="zh-TW" altLang="en-US" sz="1000" b="0" kern="1200">
              <a:solidFill>
                <a:srgbClr val="0000FF"/>
              </a:solidFill>
              <a:latin typeface="+mn-ea"/>
              <a:ea typeface="+mn-ea"/>
            </a:rPr>
            <a:t>追加</a:t>
          </a:r>
        </a:p>
        <a:p>
          <a:pPr marL="57150" lvl="1" indent="-57150" algn="l" defTabSz="444500">
            <a:lnSpc>
              <a:spcPct val="90000"/>
            </a:lnSpc>
            <a:spcBef>
              <a:spcPct val="0"/>
            </a:spcBef>
            <a:spcAft>
              <a:spcPct val="15000"/>
            </a:spcAft>
            <a:buChar char="•"/>
          </a:pPr>
          <a:r>
            <a:rPr lang="en-US" altLang="zh-TW" sz="1000" b="0" kern="1200">
              <a:solidFill>
                <a:srgbClr val="0000FF"/>
              </a:solidFill>
              <a:latin typeface="+mn-ea"/>
            </a:rPr>
            <a:t>Roll</a:t>
          </a:r>
          <a:r>
            <a:rPr lang="zh-TW" altLang="en-US" sz="1000" b="0" kern="1200">
              <a:solidFill>
                <a:srgbClr val="0000FF"/>
              </a:solidFill>
              <a:latin typeface="+mn-ea"/>
            </a:rPr>
            <a:t>間距</a:t>
          </a:r>
          <a:r>
            <a:rPr lang="en-US" altLang="en-US" sz="1000" b="0" kern="1200">
              <a:solidFill>
                <a:srgbClr val="0000FF"/>
              </a:solidFill>
              <a:latin typeface="+mn-ea"/>
            </a:rPr>
            <a:t>4</a:t>
          </a:r>
          <a:r>
            <a:rPr lang="ja-JP" altLang="en-US" sz="1000" b="0" kern="1200">
              <a:solidFill>
                <a:srgbClr val="0000FF"/>
              </a:solidFill>
              <a:latin typeface="+mn-ea"/>
            </a:rPr>
            <a:t>本</a:t>
          </a:r>
          <a:r>
            <a:rPr lang="en-US" altLang="en-US" sz="1000" b="0" kern="1200">
              <a:solidFill>
                <a:srgbClr val="0000FF"/>
              </a:solidFill>
              <a:latin typeface="+mn-ea"/>
            </a:rPr>
            <a:t>O</a:t>
          </a:r>
          <a:r>
            <a:rPr lang="en-US" altLang="ja-JP" sz="1100" b="0" kern="1200">
              <a:solidFill>
                <a:srgbClr val="0000FF"/>
              </a:solidFill>
              <a:latin typeface="+mn-ea"/>
            </a:rPr>
            <a:t>-</a:t>
          </a:r>
          <a:r>
            <a:rPr lang="en-US" altLang="en-US" sz="1100" b="0" kern="1200">
              <a:solidFill>
                <a:srgbClr val="0000FF"/>
              </a:solidFill>
              <a:latin typeface="+mn-ea"/>
            </a:rPr>
            <a:t>RING</a:t>
          </a:r>
          <a:r>
            <a:rPr lang="zh-TW" altLang="en-US" sz="1100" b="0" kern="1200">
              <a:solidFill>
                <a:srgbClr val="0000FF"/>
              </a:solidFill>
              <a:latin typeface="+mn-ea"/>
            </a:rPr>
            <a:t>追加</a:t>
          </a:r>
          <a:endParaRPr lang="zh-TW" altLang="en-US" sz="1100" b="0" kern="1200">
            <a:solidFill>
              <a:srgbClr val="0000FF"/>
            </a:solidFill>
            <a:latin typeface="+mn-ea"/>
            <a:ea typeface="+mn-ea"/>
          </a:endParaRPr>
        </a:p>
      </dsp:txBody>
      <dsp:txXfrm rot="-5400000">
        <a:off x="1205296" y="1039267"/>
        <a:ext cx="2108657" cy="630154"/>
      </dsp:txXfrm>
    </dsp:sp>
    <dsp:sp modelId="{D5AC218E-BF63-42AD-9117-6DD1F29DB498}">
      <dsp:nvSpPr>
        <dsp:cNvPr id="0" name=""/>
        <dsp:cNvSpPr/>
      </dsp:nvSpPr>
      <dsp:spPr>
        <a:xfrm>
          <a:off x="0" y="917886"/>
          <a:ext cx="1205295" cy="872917"/>
        </a:xfrm>
        <a:prstGeom prst="roundRect">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41910" bIns="20955" numCol="1" spcCol="1270" anchor="ctr" anchorCtr="0">
          <a:noAutofit/>
        </a:bodyPr>
        <a:lstStyle/>
        <a:p>
          <a:pPr marL="0" lvl="0" indent="0" algn="ctr" defTabSz="488950">
            <a:lnSpc>
              <a:spcPct val="90000"/>
            </a:lnSpc>
            <a:spcBef>
              <a:spcPct val="0"/>
            </a:spcBef>
            <a:spcAft>
              <a:spcPct val="35000"/>
            </a:spcAft>
            <a:buNone/>
          </a:pPr>
          <a:r>
            <a:rPr lang="zh-TW" altLang="en-US" sz="1100" b="1" kern="1200">
              <a:latin typeface="+mn-ea"/>
              <a:ea typeface="+mn-ea"/>
            </a:rPr>
            <a:t>設備</a:t>
          </a:r>
          <a:r>
            <a:rPr lang="en-US" altLang="en-US" sz="1100" b="1" kern="1200">
              <a:latin typeface="+mn-ea"/>
              <a:ea typeface="+mn-ea"/>
            </a:rPr>
            <a:t>Loss</a:t>
          </a:r>
        </a:p>
        <a:p>
          <a:pPr marL="0" lvl="0" indent="0" algn="ctr" defTabSz="488950">
            <a:lnSpc>
              <a:spcPct val="90000"/>
            </a:lnSpc>
            <a:spcBef>
              <a:spcPct val="0"/>
            </a:spcBef>
            <a:spcAft>
              <a:spcPct val="35000"/>
            </a:spcAft>
            <a:buNone/>
          </a:pPr>
          <a:r>
            <a:rPr lang="zh-TW" altLang="en-US" sz="1100" b="1" kern="1200">
              <a:latin typeface="+mn-ea"/>
              <a:ea typeface="+mn-ea"/>
            </a:rPr>
            <a:t>設備相關</a:t>
          </a:r>
          <a:r>
            <a:rPr lang="ja-JP" altLang="en-US" sz="1100" b="1" kern="1200">
              <a:latin typeface="+mn-ea"/>
              <a:ea typeface="+mn-ea"/>
            </a:rPr>
            <a:t>異常</a:t>
          </a:r>
          <a:endParaRPr lang="zh-TW" altLang="en-US" sz="1100" b="1" kern="1200">
            <a:latin typeface="+mn-ea"/>
            <a:ea typeface="+mn-ea"/>
          </a:endParaRPr>
        </a:p>
      </dsp:txBody>
      <dsp:txXfrm>
        <a:off x="42612" y="960498"/>
        <a:ext cx="1120071" cy="787693"/>
      </dsp:txXfrm>
    </dsp:sp>
    <dsp:sp modelId="{45B065FA-85EA-4975-B6DA-2DC8ECE29A59}">
      <dsp:nvSpPr>
        <dsp:cNvPr id="0" name=""/>
        <dsp:cNvSpPr/>
      </dsp:nvSpPr>
      <dsp:spPr>
        <a:xfrm rot="5400000">
          <a:off x="1927502" y="1211176"/>
          <a:ext cx="698334" cy="2142747"/>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44500">
            <a:lnSpc>
              <a:spcPct val="90000"/>
            </a:lnSpc>
            <a:spcBef>
              <a:spcPct val="0"/>
            </a:spcBef>
            <a:spcAft>
              <a:spcPct val="15000"/>
            </a:spcAft>
            <a:buChar char="•"/>
          </a:pPr>
          <a:r>
            <a:rPr lang="en-US" altLang="zh-TW" sz="1000" b="0" kern="1200">
              <a:solidFill>
                <a:srgbClr val="0000FF"/>
              </a:solidFill>
              <a:latin typeface="+mn-ea"/>
              <a:ea typeface="+mn-ea"/>
            </a:rPr>
            <a:t>T/T LIFT </a:t>
          </a:r>
          <a:r>
            <a:rPr lang="ja-JP" altLang="en-US" sz="1000" b="0" kern="1200">
              <a:solidFill>
                <a:srgbClr val="0000FF"/>
              </a:solidFill>
              <a:latin typeface="+mn-ea"/>
              <a:ea typeface="+mn-ea"/>
            </a:rPr>
            <a:t>上下振動</a:t>
          </a:r>
          <a:r>
            <a:rPr lang="zh-TW" altLang="zh-TW" sz="1000" b="0" kern="1200">
              <a:solidFill>
                <a:srgbClr val="0000FF"/>
              </a:solidFill>
              <a:latin typeface="+mn-ea"/>
              <a:ea typeface="+mn-ea"/>
            </a:rPr>
            <a:t>動作</a:t>
          </a:r>
          <a:endParaRPr lang="zh-TW" altLang="en-US" sz="1000" b="0" kern="1200">
            <a:solidFill>
              <a:srgbClr val="0000FF"/>
            </a:solidFill>
            <a:latin typeface="+mn-ea"/>
            <a:ea typeface="+mn-ea"/>
          </a:endParaRPr>
        </a:p>
        <a:p>
          <a:pPr marL="57150" lvl="1" indent="-57150" algn="l" defTabSz="444500">
            <a:lnSpc>
              <a:spcPct val="90000"/>
            </a:lnSpc>
            <a:spcBef>
              <a:spcPct val="0"/>
            </a:spcBef>
            <a:spcAft>
              <a:spcPct val="15000"/>
            </a:spcAft>
            <a:buChar char="•"/>
          </a:pPr>
          <a:r>
            <a:rPr lang="en-US" altLang="en-US" sz="1000" b="0" kern="1200">
              <a:solidFill>
                <a:srgbClr val="0000FF"/>
              </a:solidFill>
              <a:latin typeface="+mn-ea"/>
              <a:ea typeface="+mn-ea"/>
            </a:rPr>
            <a:t>P</a:t>
          </a:r>
          <a:r>
            <a:rPr lang="zh-TW" altLang="en-US" sz="1000" b="0" kern="1200">
              <a:solidFill>
                <a:srgbClr val="0000FF"/>
              </a:solidFill>
              <a:latin typeface="+mn-ea"/>
              <a:ea typeface="+mn-ea"/>
            </a:rPr>
            <a:t>詰爪間</a:t>
          </a:r>
          <a:r>
            <a:rPr lang="en-US" altLang="en-US" sz="1000" b="0" kern="1200">
              <a:solidFill>
                <a:srgbClr val="0000FF"/>
              </a:solidFill>
              <a:latin typeface="+mn-ea"/>
              <a:ea typeface="+mn-ea"/>
            </a:rPr>
            <a:t>Support Roll</a:t>
          </a:r>
          <a:r>
            <a:rPr lang="zh-TW" altLang="en-US" sz="1000" b="0" kern="1200">
              <a:solidFill>
                <a:srgbClr val="0000FF"/>
              </a:solidFill>
              <a:latin typeface="+mn-ea"/>
              <a:ea typeface="+mn-ea"/>
            </a:rPr>
            <a:t>追加</a:t>
          </a:r>
        </a:p>
      </dsp:txBody>
      <dsp:txXfrm rot="-5400000">
        <a:off x="1205296" y="1967472"/>
        <a:ext cx="2108657" cy="630154"/>
      </dsp:txXfrm>
    </dsp:sp>
    <dsp:sp modelId="{AECAE294-0BE1-4418-B7EC-D800D2FCC6AC}">
      <dsp:nvSpPr>
        <dsp:cNvPr id="0" name=""/>
        <dsp:cNvSpPr/>
      </dsp:nvSpPr>
      <dsp:spPr>
        <a:xfrm>
          <a:off x="0" y="1834450"/>
          <a:ext cx="1205295" cy="87291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0955" rIns="41910" bIns="20955" numCol="1" spcCol="1270" anchor="ctr" anchorCtr="0">
          <a:noAutofit/>
        </a:bodyPr>
        <a:lstStyle/>
        <a:p>
          <a:pPr marL="0" lvl="0" indent="0" algn="ctr" defTabSz="488950">
            <a:lnSpc>
              <a:spcPct val="90000"/>
            </a:lnSpc>
            <a:spcBef>
              <a:spcPct val="0"/>
            </a:spcBef>
            <a:spcAft>
              <a:spcPct val="35000"/>
            </a:spcAft>
            <a:buNone/>
          </a:pPr>
          <a:r>
            <a:rPr lang="ja-JP" altLang="en-US" sz="1100" b="1" kern="1200">
              <a:latin typeface="+mn-ea"/>
              <a:ea typeface="+mn-ea"/>
            </a:rPr>
            <a:t>その他</a:t>
          </a:r>
          <a:r>
            <a:rPr lang="en-US" altLang="en-US" sz="1100" b="1" kern="1200">
              <a:latin typeface="+mn-ea"/>
              <a:ea typeface="+mn-ea"/>
            </a:rPr>
            <a:t>Loss</a:t>
          </a:r>
        </a:p>
        <a:p>
          <a:pPr marL="0" lvl="0" indent="0" algn="ctr" defTabSz="488950">
            <a:lnSpc>
              <a:spcPct val="90000"/>
            </a:lnSpc>
            <a:spcBef>
              <a:spcPct val="0"/>
            </a:spcBef>
            <a:spcAft>
              <a:spcPct val="35000"/>
            </a:spcAft>
            <a:buNone/>
          </a:pPr>
          <a:r>
            <a:rPr lang="zh-TW" altLang="en-US" sz="1100" b="0" kern="1200">
              <a:latin typeface="+mn-ea"/>
              <a:ea typeface="+mn-ea"/>
            </a:rPr>
            <a:t>欠板</a:t>
          </a:r>
          <a:r>
            <a:rPr lang="en-US" altLang="ja-JP" sz="1100" b="0" kern="1200">
              <a:latin typeface="+mn-ea"/>
              <a:ea typeface="+mn-ea"/>
            </a:rPr>
            <a:t>/</a:t>
          </a:r>
          <a:r>
            <a:rPr lang="ja-JP" altLang="en-US" sz="1100" b="0" kern="1200">
              <a:latin typeface="+mn-ea"/>
              <a:ea typeface="+mn-ea"/>
            </a:rPr>
            <a:t>割れ</a:t>
          </a:r>
          <a:r>
            <a:rPr lang="en-US" altLang="ja-JP" sz="1100" b="0" kern="1200">
              <a:latin typeface="+mn-ea"/>
              <a:ea typeface="+mn-ea"/>
            </a:rPr>
            <a:t>/</a:t>
          </a:r>
          <a:r>
            <a:rPr lang="zh-TW" altLang="en-US" sz="1100" b="0" kern="1200">
              <a:latin typeface="+mn-ea"/>
              <a:ea typeface="+mn-ea"/>
            </a:rPr>
            <a:t>座屈</a:t>
          </a:r>
          <a:r>
            <a:rPr lang="en-US" altLang="en-US" sz="1100" b="0" kern="1200">
              <a:latin typeface="+mn-ea"/>
              <a:ea typeface="+mn-ea"/>
            </a:rPr>
            <a:t> </a:t>
          </a:r>
          <a:endParaRPr lang="zh-TW" altLang="en-US" sz="1100" b="0" kern="1200">
            <a:latin typeface="+mn-ea"/>
            <a:ea typeface="+mn-ea"/>
          </a:endParaRPr>
        </a:p>
      </dsp:txBody>
      <dsp:txXfrm>
        <a:off x="42612" y="1877062"/>
        <a:ext cx="1120071" cy="787693"/>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jpeg>
</file>

<file path=ppt/media/image3.png>
</file>

<file path=ppt/media/image34.png>
</file>

<file path=ppt/media/image37.png>
</file>

<file path=ppt/media/image38.jpeg>
</file>

<file path=ppt/media/image39.jpeg>
</file>

<file path=ppt/media/image4.jpeg>
</file>

<file path=ppt/media/image40.jpeg>
</file>

<file path=ppt/media/image41.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0A5D44-885D-486F-A50E-416C0FC6AAEF}" type="datetimeFigureOut">
              <a:rPr kumimoji="1" lang="ja-JP" altLang="en-US" smtClean="0"/>
              <a:t>2023/12/27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CEC75F-FC98-45D3-BC5C-32FDBF76BD93}" type="slidenum">
              <a:rPr kumimoji="1" lang="ja-JP" altLang="en-US" smtClean="0"/>
              <a:t>‹#›</a:t>
            </a:fld>
            <a:endParaRPr kumimoji="1" lang="ja-JP" altLang="en-US"/>
          </a:p>
        </p:txBody>
      </p:sp>
    </p:spTree>
    <p:extLst>
      <p:ext uri="{BB962C8B-B14F-4D97-AF65-F5344CB8AC3E}">
        <p14:creationId xmlns:p14="http://schemas.microsoft.com/office/powerpoint/2010/main" val="194426468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a:p>
          <a:p>
            <a:r>
              <a:rPr kumimoji="1" lang="en-US" altLang="ja-JP"/>
              <a:t>0.2t</a:t>
            </a:r>
            <a:r>
              <a:rPr kumimoji="1" lang="ja-JP" altLang="en-US"/>
              <a:t>に関しては</a:t>
            </a:r>
            <a:r>
              <a:rPr kumimoji="1" lang="en-US" altLang="ja-JP"/>
              <a:t>2021</a:t>
            </a:r>
            <a:r>
              <a:rPr kumimoji="1" lang="ja-JP" altLang="en-US"/>
              <a:t>年以降は</a:t>
            </a:r>
            <a:r>
              <a:rPr kumimoji="1" lang="en-US" altLang="ja-JP"/>
              <a:t>4</a:t>
            </a:r>
            <a:r>
              <a:rPr kumimoji="1" lang="ja-JP" altLang="en-US"/>
              <a:t>枚採り生産ができていたが、</a:t>
            </a:r>
            <a:r>
              <a:rPr kumimoji="1" lang="en-US" altLang="ja-JP"/>
              <a:t>0.15t</a:t>
            </a:r>
            <a:r>
              <a:rPr kumimoji="1" lang="ja-JP" altLang="en-US"/>
              <a:t>は</a:t>
            </a:r>
            <a:r>
              <a:rPr kumimoji="1" lang="en-US" altLang="ja-JP"/>
              <a:t>2022</a:t>
            </a:r>
            <a:r>
              <a:rPr kumimoji="1" lang="ja-JP" altLang="en-US"/>
              <a:t>～</a:t>
            </a:r>
            <a:r>
              <a:rPr kumimoji="1" lang="en-US" altLang="ja-JP"/>
              <a:t>23</a:t>
            </a:r>
            <a:r>
              <a:rPr kumimoji="1" lang="ja-JP" altLang="en-US"/>
              <a:t>年で改善した。</a:t>
            </a:r>
            <a:endParaRPr kumimoji="1" lang="en-US" altLang="ja-JP"/>
          </a:p>
          <a:p>
            <a:r>
              <a:rPr kumimoji="1" lang="en-US" altLang="ja-JP"/>
              <a:t>Bath Heater</a:t>
            </a:r>
            <a:r>
              <a:rPr kumimoji="1" lang="ja-JP" altLang="en-US"/>
              <a:t>分布・</a:t>
            </a:r>
            <a:r>
              <a:rPr kumimoji="1" lang="en-US" altLang="ja-JP"/>
              <a:t>A/R Setting</a:t>
            </a:r>
            <a:r>
              <a:rPr kumimoji="1" lang="ja-JP" altLang="en-US"/>
              <a:t>変更し、</a:t>
            </a:r>
            <a:r>
              <a:rPr kumimoji="1" lang="en-US" altLang="ja-JP"/>
              <a:t>0.15t</a:t>
            </a:r>
            <a:r>
              <a:rPr kumimoji="1" lang="ja-JP" altLang="en-US"/>
              <a:t>の成形を安定させることができた。</a:t>
            </a:r>
            <a:endParaRPr kumimoji="1" lang="en-US" altLang="ja-JP"/>
          </a:p>
          <a:p>
            <a:r>
              <a:rPr kumimoji="1" lang="ja-JP" altLang="en-US"/>
              <a:t>品質としては平坦度良化に苦戦した。</a:t>
            </a:r>
            <a:endParaRPr kumimoji="1" lang="en-US" altLang="ja-JP"/>
          </a:p>
          <a:p>
            <a:r>
              <a:rPr kumimoji="1" lang="ja-JP" altLang="en-US"/>
              <a:t>平坦度の合格率は</a:t>
            </a:r>
            <a:r>
              <a:rPr kumimoji="1" lang="en-US" altLang="ja-JP"/>
              <a:t>56.5</a:t>
            </a:r>
            <a:r>
              <a:rPr kumimoji="1" lang="ja-JP" altLang="en-US"/>
              <a:t>％だったが、</a:t>
            </a:r>
            <a:r>
              <a:rPr kumimoji="1" lang="en-US" altLang="ja-JP"/>
              <a:t>Bath</a:t>
            </a:r>
            <a:r>
              <a:rPr kumimoji="1" lang="ja-JP" altLang="en-US"/>
              <a:t> </a:t>
            </a:r>
            <a:r>
              <a:rPr kumimoji="1" lang="en-US" altLang="ja-JP"/>
              <a:t>PULL Down</a:t>
            </a:r>
            <a:r>
              <a:rPr kumimoji="1" lang="ja-JP" altLang="en-US"/>
              <a:t>と</a:t>
            </a:r>
            <a:r>
              <a:rPr kumimoji="1" lang="en-US" altLang="ja-JP"/>
              <a:t>Bath</a:t>
            </a:r>
            <a:r>
              <a:rPr kumimoji="1" lang="ja-JP" altLang="en-US"/>
              <a:t>中流域の</a:t>
            </a:r>
            <a:r>
              <a:rPr kumimoji="1" lang="en-US" altLang="ja-JP"/>
              <a:t>HT</a:t>
            </a:r>
            <a:r>
              <a:rPr kumimoji="1" lang="ja-JP" altLang="en-US"/>
              <a:t>最適化により、</a:t>
            </a:r>
            <a:r>
              <a:rPr kumimoji="1" lang="en-US" altLang="ja-JP"/>
              <a:t>80</a:t>
            </a:r>
            <a:r>
              <a:rPr kumimoji="1" lang="ja-JP" altLang="en-US"/>
              <a:t>～</a:t>
            </a:r>
            <a:r>
              <a:rPr kumimoji="1" lang="en-US" altLang="ja-JP"/>
              <a:t>95</a:t>
            </a:r>
            <a:r>
              <a:rPr kumimoji="1" lang="ja-JP" altLang="en-US"/>
              <a:t>％程度まで</a:t>
            </a:r>
            <a:endParaRPr kumimoji="1" lang="en-US" altLang="ja-JP"/>
          </a:p>
          <a:p>
            <a:r>
              <a:rPr kumimoji="1" lang="ja-JP" altLang="en-US"/>
              <a:t>平坦度合格率が改善した。平坦度対応として</a:t>
            </a:r>
            <a:r>
              <a:rPr kumimoji="1" lang="en-US" altLang="ja-JP"/>
              <a:t>Pull Down</a:t>
            </a:r>
            <a:r>
              <a:rPr kumimoji="1" lang="ja-JP" altLang="en-US"/>
              <a:t>を実施するという発想はなく、薄板独自の対応となっている。</a:t>
            </a:r>
            <a:endParaRPr kumimoji="1" lang="en-US" altLang="ja-JP"/>
          </a:p>
          <a:p>
            <a:endParaRPr kumimoji="1" lang="en-US" altLang="ja-JP"/>
          </a:p>
          <a:p>
            <a:r>
              <a:rPr kumimoji="1" lang="ja-JP" altLang="en-US"/>
              <a:t>ディスプレイ事業部内でも超薄板を生産した経験が少なく、適正な生産条件があるか分からない中、お客様の需要が強まったため、</a:t>
            </a:r>
            <a:endParaRPr kumimoji="1" lang="en-US" altLang="ja-JP"/>
          </a:p>
          <a:p>
            <a:r>
              <a:rPr kumimoji="1" lang="ja-JP" altLang="en-US"/>
              <a:t>期限を設けて結果を出す必要があった。</a:t>
            </a:r>
            <a:endParaRPr kumimoji="1" lang="en-US" altLang="ja-JP"/>
          </a:p>
          <a:p>
            <a:r>
              <a:rPr kumimoji="1" lang="ja-JP" altLang="en-US"/>
              <a:t>このようなプレッシャーを感じながら</a:t>
            </a:r>
            <a:r>
              <a:rPr kumimoji="1" lang="en-US" altLang="ja-JP"/>
              <a:t>ADT</a:t>
            </a:r>
            <a:r>
              <a:rPr kumimoji="1" lang="ja-JP" altLang="en-US"/>
              <a:t>のメンバーが仮説を立てながら計画に改善を進めるなければならなかったことが特に苦労した。</a:t>
            </a:r>
            <a:endParaRPr kumimoji="1" lang="en-US" altLang="ja-JP"/>
          </a:p>
          <a:p>
            <a:endParaRPr kumimoji="1" lang="ja-JP" altLang="en-US"/>
          </a:p>
        </p:txBody>
      </p:sp>
      <p:sp>
        <p:nvSpPr>
          <p:cNvPr id="4" name="スライド番号プレースホルダー 3"/>
          <p:cNvSpPr>
            <a:spLocks noGrp="1"/>
          </p:cNvSpPr>
          <p:nvPr>
            <p:ph type="sldNum" sz="quarter" idx="5"/>
          </p:nvPr>
        </p:nvSpPr>
        <p:spPr/>
        <p:txBody>
          <a:bodyPr/>
          <a:lstStyle/>
          <a:p>
            <a:fld id="{04CEC75F-FC98-45D3-BC5C-32FDBF76BD93}" type="slidenum">
              <a:rPr kumimoji="1" lang="ja-JP" altLang="en-US" smtClean="0"/>
              <a:t>3</a:t>
            </a:fld>
            <a:endParaRPr kumimoji="1" lang="ja-JP" altLang="en-US"/>
          </a:p>
        </p:txBody>
      </p:sp>
    </p:spTree>
    <p:extLst>
      <p:ext uri="{BB962C8B-B14F-4D97-AF65-F5344CB8AC3E}">
        <p14:creationId xmlns:p14="http://schemas.microsoft.com/office/powerpoint/2010/main" val="26252875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超薄板において、包装工程での切折が最も大きな問題となっていた。</a:t>
            </a:r>
            <a:endParaRPr kumimoji="1" lang="en-US" altLang="ja-JP"/>
          </a:p>
          <a:p>
            <a:r>
              <a:rPr kumimoji="1" lang="ja-JP" altLang="en-US"/>
              <a:t>総生産数量に対して約３５％のロスが発生していた。</a:t>
            </a:r>
            <a:endParaRPr kumimoji="1" lang="en-US" altLang="ja-JP"/>
          </a:p>
          <a:p>
            <a:r>
              <a:rPr kumimoji="1" lang="ja-JP" altLang="en-US"/>
              <a:t>カッターの押し込み量や切圧の条件変更によりロス</a:t>
            </a:r>
            <a:r>
              <a:rPr kumimoji="1" lang="en-US" altLang="ja-JP"/>
              <a:t>17</a:t>
            </a:r>
            <a:r>
              <a:rPr kumimoji="1" lang="ja-JP" altLang="en-US"/>
              <a:t>％までが改善できた。</a:t>
            </a:r>
            <a:endParaRPr kumimoji="1" lang="en-US" altLang="ja-JP"/>
          </a:p>
          <a:p>
            <a:r>
              <a:rPr kumimoji="1" lang="ja-JP" altLang="en-US"/>
              <a:t>それ以外にも超薄板による光学特性の変化によるセンサー交換や包装工程で搬送・</a:t>
            </a:r>
            <a:r>
              <a:rPr kumimoji="1" lang="en-US" altLang="ja-JP"/>
              <a:t>PL</a:t>
            </a:r>
            <a:r>
              <a:rPr kumimoji="1" lang="ja-JP" altLang="en-US"/>
              <a:t>詰め工程での割れ抑制のため</a:t>
            </a:r>
            <a:endParaRPr kumimoji="1" lang="en-US" altLang="ja-JP"/>
          </a:p>
          <a:p>
            <a:r>
              <a:rPr kumimoji="1" lang="en-US" altLang="ja-JP"/>
              <a:t>ADT</a:t>
            </a:r>
            <a:r>
              <a:rPr kumimoji="1" lang="ja-JP" altLang="en-US"/>
              <a:t>のメンバーが独自で改造</a:t>
            </a:r>
            <a:r>
              <a:rPr kumimoji="1" lang="en-US" altLang="ja-JP"/>
              <a:t>Idea</a:t>
            </a:r>
            <a:r>
              <a:rPr kumimoji="1" lang="ja-JP" altLang="en-US"/>
              <a:t>をだし、対応を進めていった結果最終的には</a:t>
            </a:r>
            <a:r>
              <a:rPr kumimoji="1" lang="en-US" altLang="ja-JP"/>
              <a:t>150</a:t>
            </a:r>
            <a:r>
              <a:rPr kumimoji="1" lang="ja-JP" altLang="en-US"/>
              <a:t>％まで改善ができた。</a:t>
            </a:r>
            <a:endParaRPr kumimoji="1" lang="en-US" altLang="ja-JP"/>
          </a:p>
          <a:p>
            <a:endParaRPr kumimoji="1" lang="en-US" altLang="ja-JP"/>
          </a:p>
        </p:txBody>
      </p:sp>
      <p:sp>
        <p:nvSpPr>
          <p:cNvPr id="4" name="スライド番号プレースホルダー 3"/>
          <p:cNvSpPr>
            <a:spLocks noGrp="1"/>
          </p:cNvSpPr>
          <p:nvPr>
            <p:ph type="sldNum" sz="quarter" idx="5"/>
          </p:nvPr>
        </p:nvSpPr>
        <p:spPr/>
        <p:txBody>
          <a:bodyPr/>
          <a:lstStyle/>
          <a:p>
            <a:fld id="{04CEC75F-FC98-45D3-BC5C-32FDBF76BD93}" type="slidenum">
              <a:rPr kumimoji="1" lang="ja-JP" altLang="en-US" smtClean="0"/>
              <a:t>4</a:t>
            </a:fld>
            <a:endParaRPr kumimoji="1" lang="ja-JP" altLang="en-US"/>
          </a:p>
        </p:txBody>
      </p:sp>
    </p:spTree>
    <p:extLst>
      <p:ext uri="{BB962C8B-B14F-4D97-AF65-F5344CB8AC3E}">
        <p14:creationId xmlns:p14="http://schemas.microsoft.com/office/powerpoint/2010/main" val="14083120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hyperlink" Target="http://www.agc.com/" TargetMode="Externa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Master" Target="../slideMasters/slideMaster2.xml"/><Relationship Id="rId4" Type="http://schemas.openxmlformats.org/officeDocument/2006/relationships/image" Target="../media/image2.jpe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Master" Target="../slideMasters/slideMaster3.xml"/><Relationship Id="rId4" Type="http://schemas.openxmlformats.org/officeDocument/2006/relationships/image" Target="../media/image2.jpeg"/></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Master" Target="../slideMasters/slideMaster3.xml"/><Relationship Id="rId6" Type="http://schemas.openxmlformats.org/officeDocument/2006/relationships/image" Target="../media/image8.png"/><Relationship Id="rId5" Type="http://schemas.openxmlformats.org/officeDocument/2006/relationships/hyperlink" Target="http://www.agc.com/" TargetMode="External"/><Relationship Id="rId4" Type="http://schemas.openxmlformats.org/officeDocument/2006/relationships/image" Target="../media/image7.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3.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hyperlink" Target="http://www.agc.com/" TargetMode="Externa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Master" Target="../slideMasters/slideMaster4.xml"/><Relationship Id="rId4" Type="http://schemas.openxmlformats.org/officeDocument/2006/relationships/image" Target="../media/image2.jpeg"/></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Master" Target="../slideMasters/slideMaster4.xml"/><Relationship Id="rId6" Type="http://schemas.openxmlformats.org/officeDocument/2006/relationships/image" Target="../media/image8.png"/><Relationship Id="rId5" Type="http://schemas.openxmlformats.org/officeDocument/2006/relationships/hyperlink" Target="http://www.agc.com/" TargetMode="External"/><Relationship Id="rId4" Type="http://schemas.openxmlformats.org/officeDocument/2006/relationships/image" Target="../media/image7.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4.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hyperlink" Target="http://www.agc.com/" TargetMode="Externa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hyperlink" Target="http://www.agc.com/" TargetMode="Externa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age - Blue">
    <p:spTree>
      <p:nvGrpSpPr>
        <p:cNvPr id="1" name=""/>
        <p:cNvGrpSpPr/>
        <p:nvPr/>
      </p:nvGrpSpPr>
      <p:grpSpPr>
        <a:xfrm>
          <a:off x="0" y="0"/>
          <a:ext cx="0" cy="0"/>
          <a:chOff x="0" y="0"/>
          <a:chExt cx="0" cy="0"/>
        </a:xfrm>
      </p:grpSpPr>
      <p:sp>
        <p:nvSpPr>
          <p:cNvPr id="19" name="フリーフォーム 18"/>
          <p:cNvSpPr/>
          <p:nvPr userDrawn="1"/>
        </p:nvSpPr>
        <p:spPr>
          <a:xfrm>
            <a:off x="225580" y="170118"/>
            <a:ext cx="11741539"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fontAlgn="auto">
              <a:spcBef>
                <a:spcPts val="0"/>
              </a:spcBef>
              <a:spcAft>
                <a:spcPts val="0"/>
              </a:spcAft>
            </a:pPr>
            <a:endParaRPr kumimoji="1" lang="ja-JP" altLang="en-US" sz="1662">
              <a:ea typeface="Meiryo UI" panose="020B0604030504040204" pitchFamily="50" charset="-128"/>
            </a:endParaRPr>
          </a:p>
        </p:txBody>
      </p:sp>
      <p:sp>
        <p:nvSpPr>
          <p:cNvPr id="5" name="テキスト ボックス 4"/>
          <p:cNvSpPr txBox="1"/>
          <p:nvPr userDrawn="1"/>
        </p:nvSpPr>
        <p:spPr>
          <a:xfrm>
            <a:off x="1118471" y="7182357"/>
            <a:ext cx="184731" cy="546945"/>
          </a:xfrm>
          <a:prstGeom prst="rect">
            <a:avLst/>
          </a:prstGeom>
          <a:noFill/>
        </p:spPr>
        <p:txBody>
          <a:bodyPr wrap="none" rtlCol="0">
            <a:spAutoFit/>
          </a:bodyPr>
          <a:lstStyle/>
          <a:p>
            <a:endParaRPr kumimoji="1" lang="ja-JP" altLang="en-US" sz="2954" b="1" i="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endParaRPr>
          </a:p>
        </p:txBody>
      </p:sp>
      <p:sp>
        <p:nvSpPr>
          <p:cNvPr id="20" name="タイトル 1"/>
          <p:cNvSpPr>
            <a:spLocks noGrp="1"/>
          </p:cNvSpPr>
          <p:nvPr>
            <p:ph type="ctrTitle" hasCustomPrompt="1"/>
          </p:nvPr>
        </p:nvSpPr>
        <p:spPr bwMode="white">
          <a:xfrm>
            <a:off x="562708" y="1514286"/>
            <a:ext cx="8123736" cy="1512888"/>
          </a:xfrm>
        </p:spPr>
        <p:txBody>
          <a:bodyPr>
            <a:normAutofit/>
          </a:bodyPr>
          <a:lstStyle>
            <a:lvl1pPr>
              <a:defRPr sz="3692" b="1"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sp>
        <p:nvSpPr>
          <p:cNvPr id="21" name="サブタイトル 2"/>
          <p:cNvSpPr>
            <a:spLocks noGrp="1"/>
          </p:cNvSpPr>
          <p:nvPr>
            <p:ph type="subTitle" idx="1" hasCustomPrompt="1"/>
          </p:nvPr>
        </p:nvSpPr>
        <p:spPr bwMode="white">
          <a:xfrm>
            <a:off x="562707" y="3125315"/>
            <a:ext cx="8123736" cy="486011"/>
          </a:xfrm>
        </p:spPr>
        <p:txBody>
          <a:bodyPr>
            <a:noAutofit/>
          </a:bodyPr>
          <a:lstStyle>
            <a:lvl1pPr marL="0" indent="0" algn="l">
              <a:buNone/>
              <a:defRPr sz="2215"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vl2pPr marL="422041" indent="0" algn="ctr">
              <a:buNone/>
              <a:defRPr>
                <a:solidFill>
                  <a:schemeClr val="tx1">
                    <a:tint val="75000"/>
                  </a:schemeClr>
                </a:solidFill>
              </a:defRPr>
            </a:lvl2pPr>
            <a:lvl3pPr marL="844083" indent="0" algn="ctr">
              <a:buNone/>
              <a:defRPr>
                <a:solidFill>
                  <a:schemeClr val="tx1">
                    <a:tint val="75000"/>
                  </a:schemeClr>
                </a:solidFill>
              </a:defRPr>
            </a:lvl3pPr>
            <a:lvl4pPr marL="1266124" indent="0" algn="ctr">
              <a:buNone/>
              <a:defRPr>
                <a:solidFill>
                  <a:schemeClr val="tx1">
                    <a:tint val="75000"/>
                  </a:schemeClr>
                </a:solidFill>
              </a:defRPr>
            </a:lvl4pPr>
            <a:lvl5pPr marL="1688165" indent="0" algn="ctr">
              <a:buNone/>
              <a:defRPr>
                <a:solidFill>
                  <a:schemeClr val="tx1">
                    <a:tint val="75000"/>
                  </a:schemeClr>
                </a:solidFill>
              </a:defRPr>
            </a:lvl5pPr>
            <a:lvl6pPr marL="2110207" indent="0" algn="ctr">
              <a:buNone/>
              <a:defRPr>
                <a:solidFill>
                  <a:schemeClr val="tx1">
                    <a:tint val="75000"/>
                  </a:schemeClr>
                </a:solidFill>
              </a:defRPr>
            </a:lvl6pPr>
            <a:lvl7pPr marL="2532248" indent="0" algn="ctr">
              <a:buNone/>
              <a:defRPr>
                <a:solidFill>
                  <a:schemeClr val="tx1">
                    <a:tint val="75000"/>
                  </a:schemeClr>
                </a:solidFill>
              </a:defRPr>
            </a:lvl7pPr>
            <a:lvl8pPr marL="2954289" indent="0" algn="ctr">
              <a:buNone/>
              <a:defRPr>
                <a:solidFill>
                  <a:schemeClr val="tx1">
                    <a:tint val="75000"/>
                  </a:schemeClr>
                </a:solidFill>
              </a:defRPr>
            </a:lvl8pPr>
            <a:lvl9pPr marL="3376331" indent="0" algn="ctr">
              <a:buNone/>
              <a:defRPr>
                <a:solidFill>
                  <a:schemeClr val="tx1">
                    <a:tint val="75000"/>
                  </a:schemeClr>
                </a:solidFill>
              </a:defRPr>
            </a:lvl9pPr>
          </a:lstStyle>
          <a:p>
            <a:r>
              <a:rPr lang="ja-JP" altLang="en-US"/>
              <a:t>サブタイトル</a:t>
            </a:r>
            <a:endParaRPr lang="en-US" altLang="ja-JP"/>
          </a:p>
        </p:txBody>
      </p:sp>
      <p:pic>
        <p:nvPicPr>
          <p:cNvPr id="24" name="図 23"/>
          <p:cNvPicPr preferRelativeResize="0">
            <a:picLocks/>
          </p:cNvPicPr>
          <p:nvPr userDrawn="1"/>
        </p:nvPicPr>
        <p:blipFill>
          <a:blip r:embed="rId2" cstate="print">
            <a:extLst>
              <a:ext uri="{28A0092B-C50C-407E-A947-70E740481C1C}">
                <a14:useLocalDpi xmlns:a14="http://schemas.microsoft.com/office/drawing/2010/main"/>
              </a:ext>
            </a:extLst>
          </a:blip>
          <a:stretch>
            <a:fillRect/>
          </a:stretch>
        </p:blipFill>
        <p:spPr>
          <a:xfrm>
            <a:off x="7431235" y="6485316"/>
            <a:ext cx="3888000" cy="324000"/>
          </a:xfrm>
          <a:prstGeom prst="rect">
            <a:avLst/>
          </a:prstGeom>
        </p:spPr>
      </p:pic>
      <p:pic>
        <p:nvPicPr>
          <p:cNvPr id="2" name="図 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190223" y="1555406"/>
            <a:ext cx="1773655" cy="1441094"/>
          </a:xfrm>
          <a:prstGeom prst="rect">
            <a:avLst/>
          </a:prstGeom>
        </p:spPr>
      </p:pic>
      <p:sp>
        <p:nvSpPr>
          <p:cNvPr id="10" name="Slide Number Placeholder 5">
            <a:extLst>
              <a:ext uri="{FF2B5EF4-FFF2-40B4-BE49-F238E27FC236}">
                <a16:creationId xmlns:a16="http://schemas.microsoft.com/office/drawing/2014/main" id="{6978445A-8256-4A9F-982A-9870C72C79E6}"/>
              </a:ext>
            </a:extLst>
          </p:cNvPr>
          <p:cNvSpPr>
            <a:spLocks noGrp="1"/>
          </p:cNvSpPr>
          <p:nvPr>
            <p:ph type="sldNum" sz="quarter" idx="4"/>
          </p:nvPr>
        </p:nvSpPr>
        <p:spPr>
          <a:xfrm>
            <a:off x="11413531" y="6485316"/>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Tree>
    <p:extLst>
      <p:ext uri="{BB962C8B-B14F-4D97-AF65-F5344CB8AC3E}">
        <p14:creationId xmlns:p14="http://schemas.microsoft.com/office/powerpoint/2010/main" val="2793089014"/>
      </p:ext>
    </p:extLst>
  </p:cSld>
  <p:clrMapOvr>
    <a:masterClrMapping/>
  </p:clrMapOvr>
  <p:extLst>
    <p:ext uri="{DCECCB84-F9BA-43D5-87BE-67443E8EF086}">
      <p15:sldGuideLst xmlns:p15="http://schemas.microsoft.com/office/powerpoint/2012/main">
        <p15:guide id="1" orient="horz" pos="4133" userDrawn="1">
          <p15:clr>
            <a:srgbClr val="FBAE40"/>
          </p15:clr>
        </p15:guide>
        <p15:guide id="2" pos="4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nd / Contact page - Blue">
    <p:spTree>
      <p:nvGrpSpPr>
        <p:cNvPr id="1" name=""/>
        <p:cNvGrpSpPr/>
        <p:nvPr/>
      </p:nvGrpSpPr>
      <p:grpSpPr>
        <a:xfrm>
          <a:off x="0" y="0"/>
          <a:ext cx="0" cy="0"/>
          <a:chOff x="0" y="0"/>
          <a:chExt cx="0" cy="0"/>
        </a:xfrm>
      </p:grpSpPr>
      <p:sp>
        <p:nvSpPr>
          <p:cNvPr id="12" name="フリーフォーム 11"/>
          <p:cNvSpPr/>
          <p:nvPr userDrawn="1"/>
        </p:nvSpPr>
        <p:spPr>
          <a:xfrm>
            <a:off x="225580" y="170118"/>
            <a:ext cx="11741539"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fontAlgn="auto">
              <a:spcBef>
                <a:spcPts val="0"/>
              </a:spcBef>
              <a:spcAft>
                <a:spcPts val="0"/>
              </a:spcAft>
            </a:pPr>
            <a:endParaRPr kumimoji="1" lang="ja-JP" altLang="en-US" sz="1662">
              <a:ea typeface="Meiryo UI" panose="020B0604030504040204" pitchFamily="50" charset="-128"/>
            </a:endParaRPr>
          </a:p>
        </p:txBody>
      </p:sp>
      <p:sp>
        <p:nvSpPr>
          <p:cNvPr id="16" name="Text Placeholder 13"/>
          <p:cNvSpPr>
            <a:spLocks noGrp="1"/>
          </p:cNvSpPr>
          <p:nvPr>
            <p:ph type="body" sz="quarter" idx="17" hasCustomPrompt="1"/>
          </p:nvPr>
        </p:nvSpPr>
        <p:spPr bwMode="white">
          <a:xfrm>
            <a:off x="2147816" y="2638773"/>
            <a:ext cx="2984755" cy="150734"/>
          </a:xfrm>
        </p:spPr>
        <p:txBody>
          <a:bodyPr lIns="0" tIns="0" rIns="0" bIns="0" anchor="ctr"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部課名</a:t>
            </a:r>
            <a:endParaRPr lang="en-US"/>
          </a:p>
        </p:txBody>
      </p:sp>
      <p:sp>
        <p:nvSpPr>
          <p:cNvPr id="17" name="Text Placeholder 13"/>
          <p:cNvSpPr>
            <a:spLocks noGrp="1"/>
          </p:cNvSpPr>
          <p:nvPr>
            <p:ph type="body" sz="quarter" idx="18" hasCustomPrompt="1"/>
          </p:nvPr>
        </p:nvSpPr>
        <p:spPr bwMode="white">
          <a:xfrm>
            <a:off x="2147816" y="2890746"/>
            <a:ext cx="2984755" cy="150734"/>
          </a:xfrm>
        </p:spPr>
        <p:txBody>
          <a:bodyPr lIns="0" tIns="0" rIns="0" bIns="0" anchor="ctr"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メールアドレス</a:t>
            </a:r>
            <a:endParaRPr lang="en-US"/>
          </a:p>
        </p:txBody>
      </p:sp>
      <p:sp>
        <p:nvSpPr>
          <p:cNvPr id="18" name="Text Placeholder 13"/>
          <p:cNvSpPr>
            <a:spLocks noGrp="1"/>
          </p:cNvSpPr>
          <p:nvPr>
            <p:ph type="body" sz="quarter" idx="19" hasCustomPrompt="1"/>
          </p:nvPr>
        </p:nvSpPr>
        <p:spPr bwMode="white">
          <a:xfrm>
            <a:off x="2149412" y="3151801"/>
            <a:ext cx="2984755" cy="150734"/>
          </a:xfrm>
        </p:spPr>
        <p:txBody>
          <a:bodyPr lIns="0" tIns="0" rIns="0" bIns="0" anchor="ctr"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Tel #</a:t>
            </a:r>
          </a:p>
        </p:txBody>
      </p:sp>
      <p:sp>
        <p:nvSpPr>
          <p:cNvPr id="19" name="Text Placeholder 13"/>
          <p:cNvSpPr>
            <a:spLocks noGrp="1"/>
          </p:cNvSpPr>
          <p:nvPr>
            <p:ph type="body" sz="quarter" idx="27" hasCustomPrompt="1"/>
          </p:nvPr>
        </p:nvSpPr>
        <p:spPr bwMode="white">
          <a:xfrm>
            <a:off x="643899" y="1916810"/>
            <a:ext cx="5908261" cy="532041"/>
          </a:xfrm>
        </p:spPr>
        <p:txBody>
          <a:bodyPr lIns="90000" anchor="t"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noProof="0"/>
              <a:t>住所</a:t>
            </a:r>
            <a:endParaRPr lang="en-US" noProof="0"/>
          </a:p>
        </p:txBody>
      </p:sp>
      <p:sp>
        <p:nvSpPr>
          <p:cNvPr id="20" name="Text Placeholder 13"/>
          <p:cNvSpPr>
            <a:spLocks noGrp="1"/>
          </p:cNvSpPr>
          <p:nvPr>
            <p:ph type="body" sz="quarter" idx="29" hasCustomPrompt="1"/>
          </p:nvPr>
        </p:nvSpPr>
        <p:spPr bwMode="white">
          <a:xfrm>
            <a:off x="2149412" y="3409607"/>
            <a:ext cx="2984755" cy="150734"/>
          </a:xfrm>
        </p:spPr>
        <p:txBody>
          <a:bodyPr lIns="0" tIns="0" rIns="0" bIns="0" anchor="ctr"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Fax #</a:t>
            </a:r>
          </a:p>
        </p:txBody>
      </p:sp>
      <p:pic>
        <p:nvPicPr>
          <p:cNvPr id="21" name="図 2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7027" y="1557340"/>
            <a:ext cx="1562376" cy="185877"/>
          </a:xfrm>
          <a:prstGeom prst="rect">
            <a:avLst/>
          </a:prstGeom>
        </p:spPr>
      </p:pic>
      <p:pic>
        <p:nvPicPr>
          <p:cNvPr id="28" name="図 27"/>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47027" y="2643188"/>
            <a:ext cx="1259339" cy="853135"/>
          </a:xfrm>
          <a:prstGeom prst="rect">
            <a:avLst/>
          </a:prstGeom>
        </p:spPr>
      </p:pic>
      <p:pic>
        <p:nvPicPr>
          <p:cNvPr id="29" name="図 28">
            <a:hlinkClick r:id="rId4"/>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747025" y="3823380"/>
            <a:ext cx="1755648" cy="169164"/>
          </a:xfrm>
          <a:prstGeom prst="rect">
            <a:avLst/>
          </a:prstGeom>
        </p:spPr>
      </p:pic>
      <p:pic>
        <p:nvPicPr>
          <p:cNvPr id="14" name="図 13"/>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8905990" y="5538737"/>
            <a:ext cx="3061129" cy="1170432"/>
          </a:xfrm>
          <a:prstGeom prst="rect">
            <a:avLst/>
          </a:prstGeom>
        </p:spPr>
      </p:pic>
      <p:sp>
        <p:nvSpPr>
          <p:cNvPr id="13" name="Slide Number Placeholder 5">
            <a:extLst>
              <a:ext uri="{FF2B5EF4-FFF2-40B4-BE49-F238E27FC236}">
                <a16:creationId xmlns:a16="http://schemas.microsoft.com/office/drawing/2014/main" id="{FC51C45F-5FF1-40C3-8828-225C0B53D3EC}"/>
              </a:ext>
            </a:extLst>
          </p:cNvPr>
          <p:cNvSpPr>
            <a:spLocks noGrp="1"/>
          </p:cNvSpPr>
          <p:nvPr>
            <p:ph type="sldNum" sz="quarter" idx="4"/>
          </p:nvPr>
        </p:nvSpPr>
        <p:spPr>
          <a:xfrm>
            <a:off x="11164023" y="6537827"/>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Tree>
    <p:extLst>
      <p:ext uri="{BB962C8B-B14F-4D97-AF65-F5344CB8AC3E}">
        <p14:creationId xmlns:p14="http://schemas.microsoft.com/office/powerpoint/2010/main" val="2118733663"/>
      </p:ext>
    </p:extLst>
  </p:cSld>
  <p:clrMapOvr>
    <a:masterClrMapping/>
  </p:clrMapOvr>
  <p:extLst>
    <p:ext uri="{DCECCB84-F9BA-43D5-87BE-67443E8EF086}">
      <p15:sldGuideLst xmlns:p15="http://schemas.microsoft.com/office/powerpoint/2012/main">
        <p15:guide id="1" orient="horz" pos="981" userDrawn="1">
          <p15:clr>
            <a:srgbClr val="FBAE40"/>
          </p15:clr>
        </p15:guide>
        <p15:guide id="2" pos="416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End page - Blue">
    <p:spTree>
      <p:nvGrpSpPr>
        <p:cNvPr id="1" name=""/>
        <p:cNvGrpSpPr/>
        <p:nvPr/>
      </p:nvGrpSpPr>
      <p:grpSpPr>
        <a:xfrm>
          <a:off x="0" y="0"/>
          <a:ext cx="0" cy="0"/>
          <a:chOff x="0" y="0"/>
          <a:chExt cx="0" cy="0"/>
        </a:xfrm>
      </p:grpSpPr>
      <p:sp>
        <p:nvSpPr>
          <p:cNvPr id="8" name="フリーフォーム 7"/>
          <p:cNvSpPr/>
          <p:nvPr userDrawn="1"/>
        </p:nvSpPr>
        <p:spPr>
          <a:xfrm>
            <a:off x="225580" y="170118"/>
            <a:ext cx="11741539"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fontAlgn="auto">
              <a:spcBef>
                <a:spcPts val="0"/>
              </a:spcBef>
              <a:spcAft>
                <a:spcPts val="0"/>
              </a:spcAft>
            </a:pPr>
            <a:endParaRPr kumimoji="1" lang="ja-JP" altLang="en-US" sz="1662">
              <a:ea typeface="Meiryo UI" panose="020B0604030504040204" pitchFamily="50" charset="-128"/>
            </a:endParaRPr>
          </a:p>
        </p:txBody>
      </p:sp>
      <p:pic>
        <p:nvPicPr>
          <p:cNvPr id="5" name="図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50171" y="1557338"/>
            <a:ext cx="1236831" cy="356310"/>
          </a:xfrm>
          <a:prstGeom prst="rect">
            <a:avLst/>
          </a:prstGeom>
        </p:spPr>
      </p:pic>
      <p:pic>
        <p:nvPicPr>
          <p:cNvPr id="6" name="図 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905990" y="5538737"/>
            <a:ext cx="3061129" cy="1170432"/>
          </a:xfrm>
          <a:prstGeom prst="rect">
            <a:avLst/>
          </a:prstGeom>
        </p:spPr>
      </p:pic>
      <p:sp>
        <p:nvSpPr>
          <p:cNvPr id="7" name="Slide Number Placeholder 5">
            <a:extLst>
              <a:ext uri="{FF2B5EF4-FFF2-40B4-BE49-F238E27FC236}">
                <a16:creationId xmlns:a16="http://schemas.microsoft.com/office/drawing/2014/main" id="{AA703A9F-9895-4E42-B73B-131F342CE223}"/>
              </a:ext>
            </a:extLst>
          </p:cNvPr>
          <p:cNvSpPr>
            <a:spLocks noGrp="1"/>
          </p:cNvSpPr>
          <p:nvPr>
            <p:ph type="sldNum" sz="quarter" idx="4"/>
          </p:nvPr>
        </p:nvSpPr>
        <p:spPr>
          <a:xfrm>
            <a:off x="11164023" y="6537827"/>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Tree>
    <p:extLst>
      <p:ext uri="{BB962C8B-B14F-4D97-AF65-F5344CB8AC3E}">
        <p14:creationId xmlns:p14="http://schemas.microsoft.com/office/powerpoint/2010/main" val="3918802552"/>
      </p:ext>
    </p:extLst>
  </p:cSld>
  <p:clrMapOvr>
    <a:masterClrMapping/>
  </p:clrMapOvr>
  <p:extLst>
    <p:ext uri="{DCECCB84-F9BA-43D5-87BE-67443E8EF086}">
      <p15:sldGuideLst xmlns:p15="http://schemas.microsoft.com/office/powerpoint/2012/main">
        <p15:guide id="1" orient="horz" pos="981" userDrawn="1">
          <p15:clr>
            <a:srgbClr val="FBAE40"/>
          </p15:clr>
        </p15:guide>
        <p15:guide id="2" pos="416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 page - Blue">
    <p:spTree>
      <p:nvGrpSpPr>
        <p:cNvPr id="1" name=""/>
        <p:cNvGrpSpPr/>
        <p:nvPr/>
      </p:nvGrpSpPr>
      <p:grpSpPr>
        <a:xfrm>
          <a:off x="0" y="0"/>
          <a:ext cx="0" cy="0"/>
          <a:chOff x="0" y="0"/>
          <a:chExt cx="0" cy="0"/>
        </a:xfrm>
      </p:grpSpPr>
      <p:sp>
        <p:nvSpPr>
          <p:cNvPr id="19" name="フリーフォーム 18"/>
          <p:cNvSpPr/>
          <p:nvPr userDrawn="1"/>
        </p:nvSpPr>
        <p:spPr>
          <a:xfrm>
            <a:off x="225580" y="170118"/>
            <a:ext cx="11741539"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fontAlgn="auto">
              <a:spcBef>
                <a:spcPts val="0"/>
              </a:spcBef>
              <a:spcAft>
                <a:spcPts val="0"/>
              </a:spcAft>
            </a:pPr>
            <a:endParaRPr kumimoji="1" lang="ja-JP" altLang="en-US" sz="1662">
              <a:ea typeface="Meiryo UI" panose="020B0604030504040204" pitchFamily="50" charset="-128"/>
            </a:endParaRPr>
          </a:p>
        </p:txBody>
      </p:sp>
      <p:sp>
        <p:nvSpPr>
          <p:cNvPr id="5" name="テキスト ボックス 4"/>
          <p:cNvSpPr txBox="1"/>
          <p:nvPr userDrawn="1"/>
        </p:nvSpPr>
        <p:spPr>
          <a:xfrm>
            <a:off x="1118471" y="7182357"/>
            <a:ext cx="184731" cy="546945"/>
          </a:xfrm>
          <a:prstGeom prst="rect">
            <a:avLst/>
          </a:prstGeom>
          <a:noFill/>
        </p:spPr>
        <p:txBody>
          <a:bodyPr wrap="none" rtlCol="0">
            <a:spAutoFit/>
          </a:bodyPr>
          <a:lstStyle/>
          <a:p>
            <a:endParaRPr kumimoji="1" lang="ja-JP" altLang="en-US" sz="2954" b="1" i="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endParaRPr>
          </a:p>
        </p:txBody>
      </p:sp>
      <p:sp>
        <p:nvSpPr>
          <p:cNvPr id="20" name="タイトル 1"/>
          <p:cNvSpPr>
            <a:spLocks noGrp="1"/>
          </p:cNvSpPr>
          <p:nvPr>
            <p:ph type="ctrTitle" hasCustomPrompt="1"/>
          </p:nvPr>
        </p:nvSpPr>
        <p:spPr bwMode="white">
          <a:xfrm>
            <a:off x="562708" y="1514286"/>
            <a:ext cx="8123736" cy="1512888"/>
          </a:xfrm>
        </p:spPr>
        <p:txBody>
          <a:bodyPr>
            <a:normAutofit/>
          </a:bodyPr>
          <a:lstStyle>
            <a:lvl1pPr>
              <a:defRPr sz="3692" b="1"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sp>
        <p:nvSpPr>
          <p:cNvPr id="21" name="サブタイトル 2"/>
          <p:cNvSpPr>
            <a:spLocks noGrp="1"/>
          </p:cNvSpPr>
          <p:nvPr>
            <p:ph type="subTitle" idx="1" hasCustomPrompt="1"/>
          </p:nvPr>
        </p:nvSpPr>
        <p:spPr bwMode="white">
          <a:xfrm>
            <a:off x="562707" y="3125315"/>
            <a:ext cx="8123736" cy="486011"/>
          </a:xfrm>
        </p:spPr>
        <p:txBody>
          <a:bodyPr>
            <a:noAutofit/>
          </a:bodyPr>
          <a:lstStyle>
            <a:lvl1pPr marL="0" indent="0" algn="l">
              <a:buNone/>
              <a:defRPr sz="2215"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vl2pPr marL="422041" indent="0" algn="ctr">
              <a:buNone/>
              <a:defRPr>
                <a:solidFill>
                  <a:schemeClr val="tx1">
                    <a:tint val="75000"/>
                  </a:schemeClr>
                </a:solidFill>
              </a:defRPr>
            </a:lvl2pPr>
            <a:lvl3pPr marL="844083" indent="0" algn="ctr">
              <a:buNone/>
              <a:defRPr>
                <a:solidFill>
                  <a:schemeClr val="tx1">
                    <a:tint val="75000"/>
                  </a:schemeClr>
                </a:solidFill>
              </a:defRPr>
            </a:lvl3pPr>
            <a:lvl4pPr marL="1266124" indent="0" algn="ctr">
              <a:buNone/>
              <a:defRPr>
                <a:solidFill>
                  <a:schemeClr val="tx1">
                    <a:tint val="75000"/>
                  </a:schemeClr>
                </a:solidFill>
              </a:defRPr>
            </a:lvl4pPr>
            <a:lvl5pPr marL="1688165" indent="0" algn="ctr">
              <a:buNone/>
              <a:defRPr>
                <a:solidFill>
                  <a:schemeClr val="tx1">
                    <a:tint val="75000"/>
                  </a:schemeClr>
                </a:solidFill>
              </a:defRPr>
            </a:lvl5pPr>
            <a:lvl6pPr marL="2110207" indent="0" algn="ctr">
              <a:buNone/>
              <a:defRPr>
                <a:solidFill>
                  <a:schemeClr val="tx1">
                    <a:tint val="75000"/>
                  </a:schemeClr>
                </a:solidFill>
              </a:defRPr>
            </a:lvl6pPr>
            <a:lvl7pPr marL="2532248" indent="0" algn="ctr">
              <a:buNone/>
              <a:defRPr>
                <a:solidFill>
                  <a:schemeClr val="tx1">
                    <a:tint val="75000"/>
                  </a:schemeClr>
                </a:solidFill>
              </a:defRPr>
            </a:lvl7pPr>
            <a:lvl8pPr marL="2954289" indent="0" algn="ctr">
              <a:buNone/>
              <a:defRPr>
                <a:solidFill>
                  <a:schemeClr val="tx1">
                    <a:tint val="75000"/>
                  </a:schemeClr>
                </a:solidFill>
              </a:defRPr>
            </a:lvl8pPr>
            <a:lvl9pPr marL="3376331" indent="0" algn="ctr">
              <a:buNone/>
              <a:defRPr>
                <a:solidFill>
                  <a:schemeClr val="tx1">
                    <a:tint val="75000"/>
                  </a:schemeClr>
                </a:solidFill>
              </a:defRPr>
            </a:lvl9pPr>
          </a:lstStyle>
          <a:p>
            <a:r>
              <a:rPr lang="ja-JP" altLang="en-US"/>
              <a:t>サブタイトル</a:t>
            </a:r>
            <a:endParaRPr lang="en-US" altLang="ja-JP"/>
          </a:p>
        </p:txBody>
      </p:sp>
      <p:pic>
        <p:nvPicPr>
          <p:cNvPr id="24" name="図 2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267931" y="6261002"/>
            <a:ext cx="4652284" cy="417310"/>
          </a:xfrm>
          <a:prstGeom prst="rect">
            <a:avLst/>
          </a:prstGeom>
        </p:spPr>
      </p:pic>
      <p:pic>
        <p:nvPicPr>
          <p:cNvPr id="10" name="図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43550" y="4874768"/>
            <a:ext cx="2177679" cy="259080"/>
          </a:xfrm>
          <a:prstGeom prst="rect">
            <a:avLst/>
          </a:prstGeom>
        </p:spPr>
      </p:pic>
      <p:sp>
        <p:nvSpPr>
          <p:cNvPr id="12" name="日付プレースホルダー 3"/>
          <p:cNvSpPr>
            <a:spLocks noGrp="1"/>
          </p:cNvSpPr>
          <p:nvPr>
            <p:ph type="dt" sz="half" idx="10"/>
          </p:nvPr>
        </p:nvSpPr>
        <p:spPr>
          <a:xfrm>
            <a:off x="478629" y="6333132"/>
            <a:ext cx="2625969" cy="273050"/>
          </a:xfrm>
          <a:prstGeom prst="rect">
            <a:avLst/>
          </a:prstGeom>
        </p:spPr>
        <p:txBody>
          <a:bodyPr/>
          <a:lstStyle>
            <a:lvl1pPr>
              <a:defRPr>
                <a:latin typeface="Meiryo UI" panose="020B0604030504040204" pitchFamily="50" charset="-128"/>
                <a:ea typeface="Meiryo UI" panose="020B0604030504040204" pitchFamily="50" charset="-128"/>
                <a:cs typeface="Meiryo UI" panose="020B0604030504040204" pitchFamily="50" charset="-128"/>
              </a:defRPr>
            </a:lvl1pPr>
          </a:lstStyle>
          <a:p>
            <a:pPr>
              <a:defRPr/>
            </a:pPr>
            <a:endParaRPr lang="ja-JP" altLang="en-US"/>
          </a:p>
        </p:txBody>
      </p:sp>
      <p:pic>
        <p:nvPicPr>
          <p:cNvPr id="2" name="図 1"/>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10205854" y="1555406"/>
            <a:ext cx="1773655" cy="1441094"/>
          </a:xfrm>
          <a:prstGeom prst="rect">
            <a:avLst/>
          </a:prstGeom>
        </p:spPr>
      </p:pic>
    </p:spTree>
    <p:extLst>
      <p:ext uri="{BB962C8B-B14F-4D97-AF65-F5344CB8AC3E}">
        <p14:creationId xmlns:p14="http://schemas.microsoft.com/office/powerpoint/2010/main" val="4147703081"/>
      </p:ext>
    </p:extLst>
  </p:cSld>
  <p:clrMapOvr>
    <a:masterClrMapping/>
  </p:clrMapOvr>
  <p:extLst>
    <p:ext uri="{DCECCB84-F9BA-43D5-87BE-67443E8EF086}">
      <p15:sldGuideLst xmlns:p15="http://schemas.microsoft.com/office/powerpoint/2012/main">
        <p15:guide id="1" orient="horz" pos="4133">
          <p15:clr>
            <a:srgbClr val="FBAE40"/>
          </p15:clr>
        </p15:guide>
        <p15:guide id="2" pos="312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page - Blue">
    <p:spTree>
      <p:nvGrpSpPr>
        <p:cNvPr id="1" name=""/>
        <p:cNvGrpSpPr/>
        <p:nvPr/>
      </p:nvGrpSpPr>
      <p:grpSpPr>
        <a:xfrm>
          <a:off x="0" y="0"/>
          <a:ext cx="0" cy="0"/>
          <a:chOff x="0" y="0"/>
          <a:chExt cx="0" cy="0"/>
        </a:xfrm>
      </p:grpSpPr>
      <p:sp>
        <p:nvSpPr>
          <p:cNvPr id="13" name="Footer Placeholder 4"/>
          <p:cNvSpPr>
            <a:spLocks noGrp="1"/>
          </p:cNvSpPr>
          <p:nvPr>
            <p:ph type="ftr" sz="quarter" idx="3"/>
          </p:nvPr>
        </p:nvSpPr>
        <p:spPr>
          <a:xfrm>
            <a:off x="4382300" y="6545388"/>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©AGC Inc.</a:t>
            </a:r>
            <a:endParaRPr lang="ja-JP" altLang="en-US"/>
          </a:p>
        </p:txBody>
      </p:sp>
      <p:sp>
        <p:nvSpPr>
          <p:cNvPr id="14" name="Slide Number Placeholder 5"/>
          <p:cNvSpPr>
            <a:spLocks noGrp="1"/>
          </p:cNvSpPr>
          <p:nvPr>
            <p:ph type="sldNum" sz="quarter" idx="4"/>
          </p:nvPr>
        </p:nvSpPr>
        <p:spPr>
          <a:xfrm>
            <a:off x="11164023" y="6537828"/>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5" name="フリーフォーム 4"/>
          <p:cNvSpPr/>
          <p:nvPr userDrawn="1"/>
        </p:nvSpPr>
        <p:spPr>
          <a:xfrm>
            <a:off x="225580" y="170118"/>
            <a:ext cx="11741539"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fontAlgn="auto">
              <a:spcBef>
                <a:spcPts val="0"/>
              </a:spcBef>
              <a:spcAft>
                <a:spcPts val="0"/>
              </a:spcAft>
            </a:pPr>
            <a:endParaRPr kumimoji="1" lang="ja-JP" altLang="en-US" sz="1662">
              <a:ea typeface="Meiryo UI" panose="020B0604030504040204" pitchFamily="50" charset="-128"/>
            </a:endParaRPr>
          </a:p>
        </p:txBody>
      </p:sp>
      <p:sp>
        <p:nvSpPr>
          <p:cNvPr id="6" name="タイトル 1"/>
          <p:cNvSpPr>
            <a:spLocks noGrp="1"/>
          </p:cNvSpPr>
          <p:nvPr>
            <p:ph type="ctrTitle" hasCustomPrompt="1"/>
          </p:nvPr>
        </p:nvSpPr>
        <p:spPr bwMode="white">
          <a:xfrm>
            <a:off x="562708" y="1514286"/>
            <a:ext cx="8123736" cy="1512888"/>
          </a:xfrm>
        </p:spPr>
        <p:txBody>
          <a:bodyPr>
            <a:normAutofit/>
          </a:bodyPr>
          <a:lstStyle>
            <a:lvl1pPr>
              <a:defRPr sz="2954" b="1"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pic>
        <p:nvPicPr>
          <p:cNvPr id="8" name="図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11624044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page - white">
    <p:spTree>
      <p:nvGrpSpPr>
        <p:cNvPr id="1" name=""/>
        <p:cNvGrpSpPr/>
        <p:nvPr/>
      </p:nvGrpSpPr>
      <p:grpSpPr>
        <a:xfrm>
          <a:off x="0" y="0"/>
          <a:ext cx="0" cy="0"/>
          <a:chOff x="0" y="0"/>
          <a:chExt cx="0" cy="0"/>
        </a:xfrm>
      </p:grpSpPr>
      <p:sp>
        <p:nvSpPr>
          <p:cNvPr id="15" name="Footer Placeholder 4"/>
          <p:cNvSpPr>
            <a:spLocks noGrp="1"/>
          </p:cNvSpPr>
          <p:nvPr>
            <p:ph type="ftr" sz="quarter" idx="3"/>
          </p:nvPr>
        </p:nvSpPr>
        <p:spPr>
          <a:xfrm>
            <a:off x="4382300" y="6545388"/>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©AGC Inc.</a:t>
            </a:r>
            <a:endParaRPr lang="ja-JP" altLang="en-US"/>
          </a:p>
        </p:txBody>
      </p:sp>
      <p:sp>
        <p:nvSpPr>
          <p:cNvPr id="16" name="Slide Number Placeholder 5"/>
          <p:cNvSpPr>
            <a:spLocks noGrp="1"/>
          </p:cNvSpPr>
          <p:nvPr>
            <p:ph type="sldNum" sz="quarter" idx="4"/>
          </p:nvPr>
        </p:nvSpPr>
        <p:spPr>
          <a:xfrm>
            <a:off x="11164023" y="6537827"/>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9" name="タイトル 1"/>
          <p:cNvSpPr>
            <a:spLocks noGrp="1"/>
          </p:cNvSpPr>
          <p:nvPr>
            <p:ph type="ctrTitle" hasCustomPrompt="1"/>
          </p:nvPr>
        </p:nvSpPr>
        <p:spPr>
          <a:xfrm>
            <a:off x="562708" y="1514286"/>
            <a:ext cx="8123736" cy="1512888"/>
          </a:xfrm>
        </p:spPr>
        <p:txBody>
          <a:bodyPr>
            <a:normAutofit/>
          </a:bodyPr>
          <a:lstStyle>
            <a:lvl1pPr>
              <a:defRPr sz="2954" b="1"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pic>
        <p:nvPicPr>
          <p:cNvPr id="6" name="図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218262" y="177508"/>
            <a:ext cx="1753772" cy="670560"/>
          </a:xfrm>
          <a:prstGeom prst="rect">
            <a:avLst/>
          </a:prstGeom>
        </p:spPr>
      </p:pic>
    </p:spTree>
    <p:extLst>
      <p:ext uri="{BB962C8B-B14F-4D97-AF65-F5344CB8AC3E}">
        <p14:creationId xmlns:p14="http://schemas.microsoft.com/office/powerpoint/2010/main" val="15613369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Header &amp; Contents">
    <p:spTree>
      <p:nvGrpSpPr>
        <p:cNvPr id="1" name=""/>
        <p:cNvGrpSpPr/>
        <p:nvPr/>
      </p:nvGrpSpPr>
      <p:grpSpPr>
        <a:xfrm>
          <a:off x="0" y="0"/>
          <a:ext cx="0" cy="0"/>
          <a:chOff x="0" y="0"/>
          <a:chExt cx="0" cy="0"/>
        </a:xfrm>
      </p:grpSpPr>
      <p:sp>
        <p:nvSpPr>
          <p:cNvPr id="4" name="正方形/長方形 3"/>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pic>
        <p:nvPicPr>
          <p:cNvPr id="5" name="図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
        <p:nvSpPr>
          <p:cNvPr id="2" name="Title 1"/>
          <p:cNvSpPr>
            <a:spLocks noGrp="1"/>
          </p:cNvSpPr>
          <p:nvPr userDrawn="1">
            <p:ph type="title" hasCustomPrompt="1"/>
          </p:nvPr>
        </p:nvSpPr>
        <p:spPr bwMode="white">
          <a:xfrm>
            <a:off x="293291" y="175265"/>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sp>
        <p:nvSpPr>
          <p:cNvPr id="3" name="Content Placeholder 2"/>
          <p:cNvSpPr>
            <a:spLocks noGrp="1"/>
          </p:cNvSpPr>
          <p:nvPr>
            <p:ph idx="1"/>
          </p:nvPr>
        </p:nvSpPr>
        <p:spPr>
          <a:xfrm>
            <a:off x="341173" y="1008529"/>
            <a:ext cx="11520000"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sz="1846"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20" name="Footer Placeholder 4"/>
          <p:cNvSpPr>
            <a:spLocks noGrp="1"/>
          </p:cNvSpPr>
          <p:nvPr userDrawn="1">
            <p:ph type="ftr" sz="quarter" idx="3"/>
          </p:nvPr>
        </p:nvSpPr>
        <p:spPr>
          <a:xfrm>
            <a:off x="4382300" y="6549259"/>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©AGC Inc.</a:t>
            </a:r>
            <a:endParaRPr lang="ja-JP" altLang="en-US"/>
          </a:p>
        </p:txBody>
      </p:sp>
      <p:sp>
        <p:nvSpPr>
          <p:cNvPr id="21" name="Slide Number Placeholder 5"/>
          <p:cNvSpPr>
            <a:spLocks noGrp="1"/>
          </p:cNvSpPr>
          <p:nvPr userDrawn="1">
            <p:ph type="sldNum" sz="quarter" idx="4"/>
          </p:nvPr>
        </p:nvSpPr>
        <p:spPr>
          <a:xfrm>
            <a:off x="11164023" y="6537829"/>
            <a:ext cx="778469" cy="37655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cxnSp>
        <p:nvCxnSpPr>
          <p:cNvPr id="10" name="直線コネクタ 9"/>
          <p:cNvCxnSpPr/>
          <p:nvPr userDrawn="1"/>
        </p:nvCxnSpPr>
        <p:spPr>
          <a:xfrm>
            <a:off x="225580" y="6561614"/>
            <a:ext cx="11741539"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0193007"/>
      </p:ext>
    </p:extLst>
  </p:cSld>
  <p:clrMapOvr>
    <a:masterClrMapping/>
  </p:clrMapOvr>
  <p:extLst>
    <p:ext uri="{DCECCB84-F9BA-43D5-87BE-67443E8EF086}">
      <p15:sldGuideLst xmlns:p15="http://schemas.microsoft.com/office/powerpoint/2012/main">
        <p15:guide id="1" orient="horz" pos="2160">
          <p15:clr>
            <a:srgbClr val="FBAE40"/>
          </p15:clr>
        </p15:guide>
        <p15:guide id="2" pos="312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er &amp; Contents - 2 Columns">
    <p:spTree>
      <p:nvGrpSpPr>
        <p:cNvPr id="1" name=""/>
        <p:cNvGrpSpPr/>
        <p:nvPr/>
      </p:nvGrpSpPr>
      <p:grpSpPr>
        <a:xfrm>
          <a:off x="0" y="0"/>
          <a:ext cx="0" cy="0"/>
          <a:chOff x="0" y="0"/>
          <a:chExt cx="0" cy="0"/>
        </a:xfrm>
      </p:grpSpPr>
      <p:sp>
        <p:nvSpPr>
          <p:cNvPr id="3" name="Content Placeholder 2"/>
          <p:cNvSpPr>
            <a:spLocks noGrp="1"/>
          </p:cNvSpPr>
          <p:nvPr userDrawn="1">
            <p:ph sz="half" idx="1"/>
          </p:nvPr>
        </p:nvSpPr>
        <p:spPr>
          <a:xfrm>
            <a:off x="341170" y="1008529"/>
            <a:ext cx="5692289"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4" name="Content Placeholder 3"/>
          <p:cNvSpPr>
            <a:spLocks noGrp="1"/>
          </p:cNvSpPr>
          <p:nvPr userDrawn="1">
            <p:ph sz="half" idx="2"/>
          </p:nvPr>
        </p:nvSpPr>
        <p:spPr>
          <a:xfrm>
            <a:off x="6167684" y="1008529"/>
            <a:ext cx="5693539"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19" name="Footer Placeholder 4"/>
          <p:cNvSpPr>
            <a:spLocks noGrp="1"/>
          </p:cNvSpPr>
          <p:nvPr userDrawn="1">
            <p:ph type="ftr" sz="quarter" idx="3"/>
          </p:nvPr>
        </p:nvSpPr>
        <p:spPr>
          <a:xfrm>
            <a:off x="4382300" y="6549259"/>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©AGC Inc.</a:t>
            </a:r>
            <a:endParaRPr lang="ja-JP" altLang="en-US"/>
          </a:p>
        </p:txBody>
      </p:sp>
      <p:sp>
        <p:nvSpPr>
          <p:cNvPr id="20" name="Slide Number Placeholder 5"/>
          <p:cNvSpPr>
            <a:spLocks noGrp="1"/>
          </p:cNvSpPr>
          <p:nvPr userDrawn="1">
            <p:ph type="sldNum" sz="quarter" idx="4"/>
          </p:nvPr>
        </p:nvSpPr>
        <p:spPr>
          <a:xfrm>
            <a:off x="11164023" y="6537829"/>
            <a:ext cx="778469" cy="37655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14" name="正方形/長方形 13"/>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sp>
        <p:nvSpPr>
          <p:cNvPr id="15" name="Title 1"/>
          <p:cNvSpPr>
            <a:spLocks noGrp="1"/>
          </p:cNvSpPr>
          <p:nvPr>
            <p:ph type="title" hasCustomPrompt="1"/>
          </p:nvPr>
        </p:nvSpPr>
        <p:spPr bwMode="white">
          <a:xfrm>
            <a:off x="293291" y="175265"/>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1" name="直線コネクタ 10"/>
          <p:cNvCxnSpPr/>
          <p:nvPr userDrawn="1"/>
        </p:nvCxnSpPr>
        <p:spPr>
          <a:xfrm>
            <a:off x="225580" y="6561614"/>
            <a:ext cx="11741539"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pic>
        <p:nvPicPr>
          <p:cNvPr id="10" name="図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4180062458"/>
      </p:ext>
    </p:extLst>
  </p:cSld>
  <p:clrMapOvr>
    <a:masterClrMapping/>
  </p:clrMapOvr>
  <p:extLst>
    <p:ext uri="{DCECCB84-F9BA-43D5-87BE-67443E8EF086}">
      <p15:sldGuideLst xmlns:p15="http://schemas.microsoft.com/office/powerpoint/2012/main">
        <p15:guide id="1" orient="horz" pos="640">
          <p15:clr>
            <a:srgbClr val="FBAE40"/>
          </p15:clr>
        </p15:guide>
        <p15:guide id="2" pos="31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er &amp; Contents - 2 Columns w/Titles">
    <p:spTree>
      <p:nvGrpSpPr>
        <p:cNvPr id="1" name=""/>
        <p:cNvGrpSpPr/>
        <p:nvPr/>
      </p:nvGrpSpPr>
      <p:grpSpPr>
        <a:xfrm>
          <a:off x="0" y="0"/>
          <a:ext cx="0" cy="0"/>
          <a:chOff x="0" y="0"/>
          <a:chExt cx="0" cy="0"/>
        </a:xfrm>
      </p:grpSpPr>
      <p:sp>
        <p:nvSpPr>
          <p:cNvPr id="3" name="Text Placeholder 2"/>
          <p:cNvSpPr>
            <a:spLocks noGrp="1"/>
          </p:cNvSpPr>
          <p:nvPr userDrawn="1">
            <p:ph type="body" idx="1" hasCustomPrompt="1"/>
          </p:nvPr>
        </p:nvSpPr>
        <p:spPr>
          <a:xfrm>
            <a:off x="337717" y="1016458"/>
            <a:ext cx="5671384" cy="792000"/>
          </a:xfrm>
        </p:spPr>
        <p:txBody>
          <a:bodyPr anchor="t" anchorCtr="0">
            <a:normAutofit/>
          </a:bodyPr>
          <a:lstStyle>
            <a:lvl1pPr marL="0" indent="0">
              <a:buNone/>
              <a:defRPr sz="2215" b="1" baseline="0"/>
            </a:lvl1pPr>
            <a:lvl2pPr marL="422041" indent="0">
              <a:buNone/>
              <a:defRPr sz="1846" b="1"/>
            </a:lvl2pPr>
            <a:lvl3pPr marL="844083" indent="0">
              <a:buNone/>
              <a:defRPr sz="1662" b="1"/>
            </a:lvl3pPr>
            <a:lvl4pPr marL="1266124" indent="0">
              <a:buNone/>
              <a:defRPr sz="1477" b="1"/>
            </a:lvl4pPr>
            <a:lvl5pPr marL="1688165" indent="0">
              <a:buNone/>
              <a:defRPr sz="1477" b="1"/>
            </a:lvl5pPr>
            <a:lvl6pPr marL="2110207" indent="0">
              <a:buNone/>
              <a:defRPr sz="1477" b="1"/>
            </a:lvl6pPr>
            <a:lvl7pPr marL="2532248" indent="0">
              <a:buNone/>
              <a:defRPr sz="1477" b="1"/>
            </a:lvl7pPr>
            <a:lvl8pPr marL="2954289" indent="0">
              <a:buNone/>
              <a:defRPr sz="1477" b="1"/>
            </a:lvl8pPr>
            <a:lvl9pPr marL="3376331" indent="0">
              <a:buNone/>
              <a:defRPr sz="1477" b="1"/>
            </a:lvl9pPr>
          </a:lstStyle>
          <a:p>
            <a:pPr lvl="0"/>
            <a:r>
              <a:rPr lang="ja-JP" altLang="en-US"/>
              <a:t>コラムタイトル</a:t>
            </a:r>
          </a:p>
        </p:txBody>
      </p:sp>
      <p:sp>
        <p:nvSpPr>
          <p:cNvPr id="4" name="Content Placeholder 3"/>
          <p:cNvSpPr>
            <a:spLocks noGrp="1"/>
          </p:cNvSpPr>
          <p:nvPr userDrawn="1">
            <p:ph sz="half" idx="2"/>
          </p:nvPr>
        </p:nvSpPr>
        <p:spPr>
          <a:xfrm>
            <a:off x="337717" y="1908266"/>
            <a:ext cx="5671384" cy="4505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5" name="Text Placeholder 4"/>
          <p:cNvSpPr>
            <a:spLocks noGrp="1"/>
          </p:cNvSpPr>
          <p:nvPr userDrawn="1">
            <p:ph type="body" sz="quarter" idx="3" hasCustomPrompt="1"/>
          </p:nvPr>
        </p:nvSpPr>
        <p:spPr>
          <a:xfrm>
            <a:off x="6194236" y="1016458"/>
            <a:ext cx="5671384" cy="792000"/>
          </a:xfrm>
        </p:spPr>
        <p:txBody>
          <a:bodyPr anchor="t" anchorCtr="0">
            <a:normAutofit/>
          </a:bodyPr>
          <a:lstStyle>
            <a:lvl1pPr marL="0" indent="0">
              <a:buNone/>
              <a:defRPr sz="2215" b="1" baseline="0"/>
            </a:lvl1pPr>
            <a:lvl2pPr marL="422041" indent="0">
              <a:buNone/>
              <a:defRPr sz="1846" b="1"/>
            </a:lvl2pPr>
            <a:lvl3pPr marL="844083" indent="0">
              <a:buNone/>
              <a:defRPr sz="1662" b="1"/>
            </a:lvl3pPr>
            <a:lvl4pPr marL="1266124" indent="0">
              <a:buNone/>
              <a:defRPr sz="1477" b="1"/>
            </a:lvl4pPr>
            <a:lvl5pPr marL="1688165" indent="0">
              <a:buNone/>
              <a:defRPr sz="1477" b="1"/>
            </a:lvl5pPr>
            <a:lvl6pPr marL="2110207" indent="0">
              <a:buNone/>
              <a:defRPr sz="1477" b="1"/>
            </a:lvl6pPr>
            <a:lvl7pPr marL="2532248" indent="0">
              <a:buNone/>
              <a:defRPr sz="1477" b="1"/>
            </a:lvl7pPr>
            <a:lvl8pPr marL="2954289" indent="0">
              <a:buNone/>
              <a:defRPr sz="1477" b="1"/>
            </a:lvl8pPr>
            <a:lvl9pPr marL="3376331" indent="0">
              <a:buNone/>
              <a:defRPr sz="1477" b="1"/>
            </a:lvl9pPr>
          </a:lstStyle>
          <a:p>
            <a:pPr lvl="0"/>
            <a:r>
              <a:rPr lang="ja-JP" altLang="en-US"/>
              <a:t>コラムタイトル</a:t>
            </a:r>
          </a:p>
        </p:txBody>
      </p:sp>
      <p:sp>
        <p:nvSpPr>
          <p:cNvPr id="23" name="Footer Placeholder 4"/>
          <p:cNvSpPr>
            <a:spLocks noGrp="1"/>
          </p:cNvSpPr>
          <p:nvPr userDrawn="1">
            <p:ph type="ftr" sz="quarter" idx="11"/>
          </p:nvPr>
        </p:nvSpPr>
        <p:spPr>
          <a:xfrm>
            <a:off x="4382300" y="6549259"/>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©AGC Inc.</a:t>
            </a:r>
            <a:endParaRPr lang="ja-JP" altLang="en-US"/>
          </a:p>
        </p:txBody>
      </p:sp>
      <p:sp>
        <p:nvSpPr>
          <p:cNvPr id="24" name="Slide Number Placeholder 5"/>
          <p:cNvSpPr>
            <a:spLocks noGrp="1"/>
          </p:cNvSpPr>
          <p:nvPr userDrawn="1">
            <p:ph type="sldNum" sz="quarter" idx="12"/>
          </p:nvPr>
        </p:nvSpPr>
        <p:spPr>
          <a:xfrm>
            <a:off x="11164023" y="6537829"/>
            <a:ext cx="778469" cy="37655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32" name="正方形/長方形 31"/>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sp>
        <p:nvSpPr>
          <p:cNvPr id="33" name="Title 1"/>
          <p:cNvSpPr>
            <a:spLocks noGrp="1"/>
          </p:cNvSpPr>
          <p:nvPr>
            <p:ph type="title" hasCustomPrompt="1"/>
          </p:nvPr>
        </p:nvSpPr>
        <p:spPr bwMode="white">
          <a:xfrm>
            <a:off x="293291" y="175265"/>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3" name="直線コネクタ 12"/>
          <p:cNvCxnSpPr/>
          <p:nvPr userDrawn="1"/>
        </p:nvCxnSpPr>
        <p:spPr>
          <a:xfrm>
            <a:off x="225580" y="6561614"/>
            <a:ext cx="11741539"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sp>
        <p:nvSpPr>
          <p:cNvPr id="12" name="Content Placeholder 3"/>
          <p:cNvSpPr>
            <a:spLocks noGrp="1"/>
          </p:cNvSpPr>
          <p:nvPr>
            <p:ph sz="half" idx="13"/>
          </p:nvPr>
        </p:nvSpPr>
        <p:spPr>
          <a:xfrm>
            <a:off x="6194236" y="1896234"/>
            <a:ext cx="5671384" cy="4517032"/>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pic>
        <p:nvPicPr>
          <p:cNvPr id="14" name="図 1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1628308211"/>
      </p:ext>
    </p:extLst>
  </p:cSld>
  <p:clrMapOvr>
    <a:masterClrMapping/>
  </p:clrMapOvr>
  <p:extLst>
    <p:ext uri="{DCECCB84-F9BA-43D5-87BE-67443E8EF086}">
      <p15:sldGuideLst xmlns:p15="http://schemas.microsoft.com/office/powerpoint/2012/main">
        <p15:guide id="1" orient="horz" pos="640">
          <p15:clr>
            <a:srgbClr val="FBAE40"/>
          </p15:clr>
        </p15:guide>
        <p15:guide id="2" pos="606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er &amp; Contents - Title &amp; Contents">
    <p:spTree>
      <p:nvGrpSpPr>
        <p:cNvPr id="1" name=""/>
        <p:cNvGrpSpPr/>
        <p:nvPr/>
      </p:nvGrpSpPr>
      <p:grpSpPr>
        <a:xfrm>
          <a:off x="0" y="0"/>
          <a:ext cx="0" cy="0"/>
          <a:chOff x="0" y="0"/>
          <a:chExt cx="0" cy="0"/>
        </a:xfrm>
      </p:grpSpPr>
      <p:sp>
        <p:nvSpPr>
          <p:cNvPr id="3" name="Content Placeholder 2"/>
          <p:cNvSpPr>
            <a:spLocks noGrp="1"/>
          </p:cNvSpPr>
          <p:nvPr userDrawn="1">
            <p:ph idx="1"/>
          </p:nvPr>
        </p:nvSpPr>
        <p:spPr>
          <a:xfrm>
            <a:off x="4945904" y="1007390"/>
            <a:ext cx="6910035"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sz="1846"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vl6pPr>
              <a:defRPr sz="1846"/>
            </a:lvl6pPr>
            <a:lvl7pPr>
              <a:defRPr sz="1846"/>
            </a:lvl7pPr>
            <a:lvl8pPr>
              <a:defRPr sz="1846"/>
            </a:lvl8pPr>
            <a:lvl9pPr>
              <a:defRPr sz="1846"/>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4" name="Text Placeholder 3"/>
          <p:cNvSpPr>
            <a:spLocks noGrp="1"/>
          </p:cNvSpPr>
          <p:nvPr userDrawn="1">
            <p:ph type="body" sz="half" idx="2" hasCustomPrompt="1"/>
          </p:nvPr>
        </p:nvSpPr>
        <p:spPr>
          <a:xfrm>
            <a:off x="341170" y="1007390"/>
            <a:ext cx="4430769" cy="5400000"/>
          </a:xfrm>
        </p:spPr>
        <p:txBody>
          <a:bodyPr>
            <a:normAutofit/>
          </a:bodyPr>
          <a:lstStyle>
            <a:lvl1pPr marL="0" indent="0">
              <a:buNone/>
              <a:defRPr sz="2215" b="1" baseline="0"/>
            </a:lvl1pPr>
            <a:lvl2pPr marL="422041" indent="0">
              <a:buNone/>
              <a:defRPr sz="1292"/>
            </a:lvl2pPr>
            <a:lvl3pPr marL="844083" indent="0">
              <a:buNone/>
              <a:defRPr sz="1108"/>
            </a:lvl3pPr>
            <a:lvl4pPr marL="1266124" indent="0">
              <a:buNone/>
              <a:defRPr sz="923"/>
            </a:lvl4pPr>
            <a:lvl5pPr marL="1688165" indent="0">
              <a:buNone/>
              <a:defRPr sz="923"/>
            </a:lvl5pPr>
            <a:lvl6pPr marL="2110207" indent="0">
              <a:buNone/>
              <a:defRPr sz="923"/>
            </a:lvl6pPr>
            <a:lvl7pPr marL="2532248" indent="0">
              <a:buNone/>
              <a:defRPr sz="923"/>
            </a:lvl7pPr>
            <a:lvl8pPr marL="2954289" indent="0">
              <a:buNone/>
              <a:defRPr sz="923"/>
            </a:lvl8pPr>
            <a:lvl9pPr marL="3376331" indent="0">
              <a:buNone/>
              <a:defRPr sz="923"/>
            </a:lvl9pPr>
          </a:lstStyle>
          <a:p>
            <a:pPr lvl="0"/>
            <a:r>
              <a:rPr lang="ja-JP" altLang="en-US"/>
              <a:t>コラムタイトル</a:t>
            </a:r>
          </a:p>
        </p:txBody>
      </p:sp>
      <p:sp>
        <p:nvSpPr>
          <p:cNvPr id="20" name="Footer Placeholder 4"/>
          <p:cNvSpPr>
            <a:spLocks noGrp="1"/>
          </p:cNvSpPr>
          <p:nvPr userDrawn="1">
            <p:ph type="ftr" sz="quarter" idx="3"/>
          </p:nvPr>
        </p:nvSpPr>
        <p:spPr>
          <a:xfrm>
            <a:off x="4382300" y="6548538"/>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©AGC Inc.</a:t>
            </a:r>
            <a:endParaRPr lang="ja-JP" altLang="en-US"/>
          </a:p>
        </p:txBody>
      </p:sp>
      <p:sp>
        <p:nvSpPr>
          <p:cNvPr id="21" name="Slide Number Placeholder 5"/>
          <p:cNvSpPr>
            <a:spLocks noGrp="1"/>
          </p:cNvSpPr>
          <p:nvPr userDrawn="1">
            <p:ph type="sldNum" sz="quarter" idx="4"/>
          </p:nvPr>
        </p:nvSpPr>
        <p:spPr>
          <a:xfrm>
            <a:off x="11164023" y="6537830"/>
            <a:ext cx="778469" cy="375833"/>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24" name="正方形/長方形 23"/>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sp>
        <p:nvSpPr>
          <p:cNvPr id="25" name="Title 1"/>
          <p:cNvSpPr>
            <a:spLocks noGrp="1"/>
          </p:cNvSpPr>
          <p:nvPr>
            <p:ph type="title" hasCustomPrompt="1"/>
          </p:nvPr>
        </p:nvSpPr>
        <p:spPr bwMode="white">
          <a:xfrm>
            <a:off x="293291" y="175265"/>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1" name="直線コネクタ 10"/>
          <p:cNvCxnSpPr/>
          <p:nvPr userDrawn="1"/>
        </p:nvCxnSpPr>
        <p:spPr>
          <a:xfrm>
            <a:off x="225580" y="6561614"/>
            <a:ext cx="11741539"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pic>
        <p:nvPicPr>
          <p:cNvPr id="10" name="図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2593371448"/>
      </p:ext>
    </p:extLst>
  </p:cSld>
  <p:clrMapOvr>
    <a:masterClrMapping/>
  </p:clrMapOvr>
  <p:extLst>
    <p:ext uri="{DCECCB84-F9BA-43D5-87BE-67443E8EF086}">
      <p15:sldGuideLst xmlns:p15="http://schemas.microsoft.com/office/powerpoint/2012/main">
        <p15:guide id="1" orient="horz" pos="640">
          <p15:clr>
            <a:srgbClr val="FBAE40"/>
          </p15:clr>
        </p15:guide>
        <p15:guide id="2" pos="606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1_End / Contact page - White">
    <p:spTree>
      <p:nvGrpSpPr>
        <p:cNvPr id="1" name=""/>
        <p:cNvGrpSpPr/>
        <p:nvPr/>
      </p:nvGrpSpPr>
      <p:grpSpPr>
        <a:xfrm>
          <a:off x="0" y="0"/>
          <a:ext cx="0" cy="0"/>
          <a:chOff x="0" y="0"/>
          <a:chExt cx="0" cy="0"/>
        </a:xfrm>
      </p:grpSpPr>
      <p:sp>
        <p:nvSpPr>
          <p:cNvPr id="5" name="正方形/長方形 4"/>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pic>
        <p:nvPicPr>
          <p:cNvPr id="6" name="図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1887439341"/>
      </p:ext>
    </p:extLst>
  </p:cSld>
  <p:clrMapOvr>
    <a:masterClrMapping/>
  </p:clrMapOvr>
  <p:extLst>
    <p:ext uri="{DCECCB84-F9BA-43D5-87BE-67443E8EF086}">
      <p15:sldGuideLst xmlns:p15="http://schemas.microsoft.com/office/powerpoint/2012/main">
        <p15:guide id="1" orient="horz" pos="2455">
          <p15:clr>
            <a:srgbClr val="FBAE40"/>
          </p15:clr>
        </p15:guide>
        <p15:guide id="2" pos="312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age - Blue">
    <p:spTree>
      <p:nvGrpSpPr>
        <p:cNvPr id="1" name=""/>
        <p:cNvGrpSpPr/>
        <p:nvPr/>
      </p:nvGrpSpPr>
      <p:grpSpPr>
        <a:xfrm>
          <a:off x="0" y="0"/>
          <a:ext cx="0" cy="0"/>
          <a:chOff x="0" y="0"/>
          <a:chExt cx="0" cy="0"/>
        </a:xfrm>
      </p:grpSpPr>
      <p:sp>
        <p:nvSpPr>
          <p:cNvPr id="14" name="Slide Number Placeholder 5"/>
          <p:cNvSpPr>
            <a:spLocks noGrp="1"/>
          </p:cNvSpPr>
          <p:nvPr>
            <p:ph type="sldNum" sz="quarter" idx="4"/>
          </p:nvPr>
        </p:nvSpPr>
        <p:spPr>
          <a:xfrm>
            <a:off x="11413531" y="6484914"/>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5" name="フリーフォーム 4"/>
          <p:cNvSpPr/>
          <p:nvPr userDrawn="1"/>
        </p:nvSpPr>
        <p:spPr>
          <a:xfrm>
            <a:off x="225580" y="170118"/>
            <a:ext cx="11741539"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fontAlgn="auto">
              <a:spcBef>
                <a:spcPts val="0"/>
              </a:spcBef>
              <a:spcAft>
                <a:spcPts val="0"/>
              </a:spcAft>
            </a:pPr>
            <a:endParaRPr kumimoji="1" lang="ja-JP" altLang="en-US" sz="1662">
              <a:ea typeface="Meiryo UI" panose="020B0604030504040204" pitchFamily="50" charset="-128"/>
            </a:endParaRPr>
          </a:p>
        </p:txBody>
      </p:sp>
      <p:sp>
        <p:nvSpPr>
          <p:cNvPr id="6" name="タイトル 1"/>
          <p:cNvSpPr>
            <a:spLocks noGrp="1"/>
          </p:cNvSpPr>
          <p:nvPr>
            <p:ph type="ctrTitle" hasCustomPrompt="1"/>
          </p:nvPr>
        </p:nvSpPr>
        <p:spPr bwMode="white">
          <a:xfrm>
            <a:off x="562708" y="1514286"/>
            <a:ext cx="8123736" cy="1512888"/>
          </a:xfrm>
        </p:spPr>
        <p:txBody>
          <a:bodyPr>
            <a:normAutofit/>
          </a:bodyPr>
          <a:lstStyle>
            <a:lvl1pPr>
              <a:defRPr sz="2954" b="1"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pic>
        <p:nvPicPr>
          <p:cNvPr id="8" name="図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26084751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 Contact page - White">
    <p:spTree>
      <p:nvGrpSpPr>
        <p:cNvPr id="1" name=""/>
        <p:cNvGrpSpPr/>
        <p:nvPr/>
      </p:nvGrpSpPr>
      <p:grpSpPr>
        <a:xfrm>
          <a:off x="0" y="0"/>
          <a:ext cx="0" cy="0"/>
          <a:chOff x="0" y="0"/>
          <a:chExt cx="0" cy="0"/>
        </a:xfrm>
      </p:grpSpPr>
      <p:sp>
        <p:nvSpPr>
          <p:cNvPr id="15" name="正方形/長方形 14"/>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pic>
        <p:nvPicPr>
          <p:cNvPr id="16" name="図 1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1470343199"/>
      </p:ext>
    </p:extLst>
  </p:cSld>
  <p:clrMapOvr>
    <a:masterClrMapping/>
  </p:clrMapOvr>
  <p:extLst>
    <p:ext uri="{DCECCB84-F9BA-43D5-87BE-67443E8EF086}">
      <p15:sldGuideLst xmlns:p15="http://schemas.microsoft.com/office/powerpoint/2012/main">
        <p15:guide id="1" orient="horz" pos="2455">
          <p15:clr>
            <a:srgbClr val="FBAE40"/>
          </p15:clr>
        </p15:guide>
        <p15:guide id="2" pos="312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End / Contact page - Blue">
    <p:spTree>
      <p:nvGrpSpPr>
        <p:cNvPr id="1" name=""/>
        <p:cNvGrpSpPr/>
        <p:nvPr/>
      </p:nvGrpSpPr>
      <p:grpSpPr>
        <a:xfrm>
          <a:off x="0" y="0"/>
          <a:ext cx="0" cy="0"/>
          <a:chOff x="0" y="0"/>
          <a:chExt cx="0" cy="0"/>
        </a:xfrm>
      </p:grpSpPr>
      <p:pic>
        <p:nvPicPr>
          <p:cNvPr id="21" name="図 2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7027" y="1557340"/>
            <a:ext cx="1562376" cy="185877"/>
          </a:xfrm>
          <a:prstGeom prst="rect">
            <a:avLst/>
          </a:prstGeom>
        </p:spPr>
      </p:pic>
      <p:sp>
        <p:nvSpPr>
          <p:cNvPr id="13" name="正方形/長方形 12"/>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pic>
        <p:nvPicPr>
          <p:cNvPr id="15" name="図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4226693899"/>
      </p:ext>
    </p:extLst>
  </p:cSld>
  <p:clrMapOvr>
    <a:masterClrMapping/>
  </p:clrMapOvr>
  <p:extLst>
    <p:ext uri="{DCECCB84-F9BA-43D5-87BE-67443E8EF086}">
      <p15:sldGuideLst xmlns:p15="http://schemas.microsoft.com/office/powerpoint/2012/main">
        <p15:guide id="1" orient="horz" pos="981">
          <p15:clr>
            <a:srgbClr val="FBAE40"/>
          </p15:clr>
        </p15:guide>
        <p15:guide id="2" pos="312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End page - Blue">
    <p:spTree>
      <p:nvGrpSpPr>
        <p:cNvPr id="1" name=""/>
        <p:cNvGrpSpPr/>
        <p:nvPr/>
      </p:nvGrpSpPr>
      <p:grpSpPr>
        <a:xfrm>
          <a:off x="0" y="0"/>
          <a:ext cx="0" cy="0"/>
          <a:chOff x="0" y="0"/>
          <a:chExt cx="0" cy="0"/>
        </a:xfrm>
      </p:grpSpPr>
      <p:sp>
        <p:nvSpPr>
          <p:cNvPr id="8" name="フリーフォーム 7"/>
          <p:cNvSpPr/>
          <p:nvPr userDrawn="1"/>
        </p:nvSpPr>
        <p:spPr>
          <a:xfrm>
            <a:off x="225580" y="170118"/>
            <a:ext cx="11741539"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fontAlgn="auto">
              <a:spcBef>
                <a:spcPts val="0"/>
              </a:spcBef>
              <a:spcAft>
                <a:spcPts val="0"/>
              </a:spcAft>
            </a:pPr>
            <a:endParaRPr kumimoji="1" lang="ja-JP" altLang="en-US" sz="1662">
              <a:ea typeface="Meiryo UI" panose="020B0604030504040204" pitchFamily="50" charset="-128"/>
            </a:endParaRPr>
          </a:p>
        </p:txBody>
      </p:sp>
      <p:pic>
        <p:nvPicPr>
          <p:cNvPr id="5" name="図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50171" y="1557338"/>
            <a:ext cx="1236831" cy="356310"/>
          </a:xfrm>
          <a:prstGeom prst="rect">
            <a:avLst/>
          </a:prstGeom>
        </p:spPr>
      </p:pic>
      <p:pic>
        <p:nvPicPr>
          <p:cNvPr id="6" name="図 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905990" y="5538737"/>
            <a:ext cx="3061129" cy="1170432"/>
          </a:xfrm>
          <a:prstGeom prst="rect">
            <a:avLst/>
          </a:prstGeom>
        </p:spPr>
      </p:pic>
    </p:spTree>
    <p:extLst>
      <p:ext uri="{BB962C8B-B14F-4D97-AF65-F5344CB8AC3E}">
        <p14:creationId xmlns:p14="http://schemas.microsoft.com/office/powerpoint/2010/main" val="1649048396"/>
      </p:ext>
    </p:extLst>
  </p:cSld>
  <p:clrMapOvr>
    <a:masterClrMapping/>
  </p:clrMapOvr>
  <p:extLst>
    <p:ext uri="{DCECCB84-F9BA-43D5-87BE-67443E8EF086}">
      <p15:sldGuideLst xmlns:p15="http://schemas.microsoft.com/office/powerpoint/2012/main">
        <p15:guide id="1" orient="horz" pos="981">
          <p15:clr>
            <a:srgbClr val="FBAE40"/>
          </p15:clr>
        </p15:guide>
        <p15:guide id="2" pos="312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ver page - Blue">
    <p:spTree>
      <p:nvGrpSpPr>
        <p:cNvPr id="1" name=""/>
        <p:cNvGrpSpPr/>
        <p:nvPr/>
      </p:nvGrpSpPr>
      <p:grpSpPr>
        <a:xfrm>
          <a:off x="0" y="0"/>
          <a:ext cx="0" cy="0"/>
          <a:chOff x="0" y="0"/>
          <a:chExt cx="0" cy="0"/>
        </a:xfrm>
      </p:grpSpPr>
      <p:sp>
        <p:nvSpPr>
          <p:cNvPr id="19" name="フリーフォーム 18"/>
          <p:cNvSpPr/>
          <p:nvPr userDrawn="1"/>
        </p:nvSpPr>
        <p:spPr>
          <a:xfrm>
            <a:off x="225581" y="170121"/>
            <a:ext cx="11741538"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77913" tIns="38957" rIns="77913" bIns="38957" numCol="1" spcCol="0" rtlCol="0" fromWordArt="0" anchor="ctr" anchorCtr="0" forceAA="0" compatLnSpc="1">
            <a:prstTxWarp prst="textNoShape">
              <a:avLst/>
            </a:prstTxWarp>
            <a:noAutofit/>
          </a:bodyPr>
          <a:lstStyle/>
          <a:p>
            <a:pPr algn="ctr"/>
            <a:endParaRPr lang="ja-JP" altLang="en-US" sz="1534">
              <a:solidFill>
                <a:srgbClr val="FFFFFF"/>
              </a:solidFill>
            </a:endParaRPr>
          </a:p>
        </p:txBody>
      </p:sp>
      <p:sp>
        <p:nvSpPr>
          <p:cNvPr id="5" name="テキスト ボックス 4"/>
          <p:cNvSpPr txBox="1"/>
          <p:nvPr userDrawn="1"/>
        </p:nvSpPr>
        <p:spPr>
          <a:xfrm>
            <a:off x="1118473" y="7182357"/>
            <a:ext cx="184731" cy="512000"/>
          </a:xfrm>
          <a:prstGeom prst="rect">
            <a:avLst/>
          </a:prstGeom>
          <a:noFill/>
        </p:spPr>
        <p:txBody>
          <a:bodyPr wrap="none" rtlCol="0">
            <a:spAutoFit/>
          </a:bodyPr>
          <a:lstStyle/>
          <a:p>
            <a:endParaRPr lang="ja-JP" altLang="en-US" sz="2727" b="1">
              <a:solidFill>
                <a:srgbClr val="FFFFFF"/>
              </a:solidFill>
              <a:latin typeface="Arial Unicode MS" panose="020B0604020202020204" pitchFamily="50" charset="-128"/>
              <a:ea typeface="Arial Unicode MS" panose="020B0604020202020204" pitchFamily="50" charset="-128"/>
              <a:cs typeface="Arial Unicode MS" panose="020B0604020202020204" pitchFamily="50" charset="-128"/>
            </a:endParaRPr>
          </a:p>
        </p:txBody>
      </p:sp>
      <p:sp>
        <p:nvSpPr>
          <p:cNvPr id="20" name="タイトル 1"/>
          <p:cNvSpPr>
            <a:spLocks noGrp="1"/>
          </p:cNvSpPr>
          <p:nvPr>
            <p:ph type="ctrTitle" hasCustomPrompt="1"/>
          </p:nvPr>
        </p:nvSpPr>
        <p:spPr bwMode="white">
          <a:xfrm>
            <a:off x="562708" y="1514286"/>
            <a:ext cx="8123737" cy="1512888"/>
          </a:xfrm>
        </p:spPr>
        <p:txBody>
          <a:bodyPr>
            <a:normAutofit/>
          </a:bodyPr>
          <a:lstStyle>
            <a:lvl1pPr>
              <a:defRPr sz="3408" b="1"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sp>
        <p:nvSpPr>
          <p:cNvPr id="21" name="サブタイトル 2"/>
          <p:cNvSpPr>
            <a:spLocks noGrp="1"/>
          </p:cNvSpPr>
          <p:nvPr>
            <p:ph type="subTitle" idx="1" hasCustomPrompt="1"/>
          </p:nvPr>
        </p:nvSpPr>
        <p:spPr bwMode="white">
          <a:xfrm>
            <a:off x="562706" y="3125318"/>
            <a:ext cx="8123737" cy="486011"/>
          </a:xfrm>
        </p:spPr>
        <p:txBody>
          <a:bodyPr>
            <a:noAutofit/>
          </a:bodyPr>
          <a:lstStyle>
            <a:lvl1pPr marL="0" indent="0" algn="l">
              <a:buNone/>
              <a:defRPr sz="2045"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vl2pPr marL="389586" indent="0" algn="ctr">
              <a:buNone/>
              <a:defRPr>
                <a:solidFill>
                  <a:schemeClr val="tx1">
                    <a:tint val="75000"/>
                  </a:schemeClr>
                </a:solidFill>
              </a:defRPr>
            </a:lvl2pPr>
            <a:lvl3pPr marL="779173" indent="0" algn="ctr">
              <a:buNone/>
              <a:defRPr>
                <a:solidFill>
                  <a:schemeClr val="tx1">
                    <a:tint val="75000"/>
                  </a:schemeClr>
                </a:solidFill>
              </a:defRPr>
            </a:lvl3pPr>
            <a:lvl4pPr marL="1168759" indent="0" algn="ctr">
              <a:buNone/>
              <a:defRPr>
                <a:solidFill>
                  <a:schemeClr val="tx1">
                    <a:tint val="75000"/>
                  </a:schemeClr>
                </a:solidFill>
              </a:defRPr>
            </a:lvl4pPr>
            <a:lvl5pPr marL="1558345" indent="0" algn="ctr">
              <a:buNone/>
              <a:defRPr>
                <a:solidFill>
                  <a:schemeClr val="tx1">
                    <a:tint val="75000"/>
                  </a:schemeClr>
                </a:solidFill>
              </a:defRPr>
            </a:lvl5pPr>
            <a:lvl6pPr marL="1947932" indent="0" algn="ctr">
              <a:buNone/>
              <a:defRPr>
                <a:solidFill>
                  <a:schemeClr val="tx1">
                    <a:tint val="75000"/>
                  </a:schemeClr>
                </a:solidFill>
              </a:defRPr>
            </a:lvl6pPr>
            <a:lvl7pPr marL="2337518" indent="0" algn="ctr">
              <a:buNone/>
              <a:defRPr>
                <a:solidFill>
                  <a:schemeClr val="tx1">
                    <a:tint val="75000"/>
                  </a:schemeClr>
                </a:solidFill>
              </a:defRPr>
            </a:lvl7pPr>
            <a:lvl8pPr marL="2727104" indent="0" algn="ctr">
              <a:buNone/>
              <a:defRPr>
                <a:solidFill>
                  <a:schemeClr val="tx1">
                    <a:tint val="75000"/>
                  </a:schemeClr>
                </a:solidFill>
              </a:defRPr>
            </a:lvl8pPr>
            <a:lvl9pPr marL="3116691" indent="0" algn="ctr">
              <a:buNone/>
              <a:defRPr>
                <a:solidFill>
                  <a:schemeClr val="tx1">
                    <a:tint val="75000"/>
                  </a:schemeClr>
                </a:solidFill>
              </a:defRPr>
            </a:lvl9pPr>
          </a:lstStyle>
          <a:p>
            <a:r>
              <a:rPr lang="ja-JP" altLang="en-US"/>
              <a:t>サブタイトル</a:t>
            </a:r>
            <a:endParaRPr lang="en-US" altLang="ja-JP"/>
          </a:p>
        </p:txBody>
      </p:sp>
      <p:pic>
        <p:nvPicPr>
          <p:cNvPr id="24" name="図 2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267933" y="6261002"/>
            <a:ext cx="4652284" cy="417310"/>
          </a:xfrm>
          <a:prstGeom prst="rect">
            <a:avLst/>
          </a:prstGeom>
        </p:spPr>
      </p:pic>
      <p:pic>
        <p:nvPicPr>
          <p:cNvPr id="10" name="図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43549" y="4874768"/>
            <a:ext cx="2177679" cy="259080"/>
          </a:xfrm>
          <a:prstGeom prst="rect">
            <a:avLst/>
          </a:prstGeom>
        </p:spPr>
      </p:pic>
      <p:sp>
        <p:nvSpPr>
          <p:cNvPr id="12" name="日付プレースホルダー 3"/>
          <p:cNvSpPr>
            <a:spLocks noGrp="1"/>
          </p:cNvSpPr>
          <p:nvPr>
            <p:ph type="dt" sz="half" idx="10"/>
          </p:nvPr>
        </p:nvSpPr>
        <p:spPr>
          <a:xfrm>
            <a:off x="478630" y="6333132"/>
            <a:ext cx="2625969" cy="273050"/>
          </a:xfrm>
          <a:prstGeom prst="rect">
            <a:avLst/>
          </a:prstGeom>
        </p:spPr>
        <p:txBody>
          <a:bodyPr/>
          <a:lstStyle>
            <a:lvl1pPr>
              <a:defRPr>
                <a:latin typeface="Meiryo UI" panose="020B0604030504040204" pitchFamily="50" charset="-128"/>
                <a:ea typeface="Meiryo UI" panose="020B0604030504040204" pitchFamily="50" charset="-128"/>
                <a:cs typeface="Meiryo UI" panose="020B0604030504040204" pitchFamily="50" charset="-128"/>
              </a:defRPr>
            </a:lvl1pPr>
          </a:lstStyle>
          <a:p>
            <a:pPr>
              <a:defRPr/>
            </a:pPr>
            <a:endParaRPr lang="ja-JP" altLang="en-US">
              <a:solidFill>
                <a:srgbClr val="324650"/>
              </a:solidFill>
            </a:endParaRPr>
          </a:p>
        </p:txBody>
      </p:sp>
      <p:pic>
        <p:nvPicPr>
          <p:cNvPr id="2" name="図 1"/>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10205856" y="1555406"/>
            <a:ext cx="1773654" cy="1441094"/>
          </a:xfrm>
          <a:prstGeom prst="rect">
            <a:avLst/>
          </a:prstGeom>
        </p:spPr>
      </p:pic>
    </p:spTree>
    <p:extLst>
      <p:ext uri="{BB962C8B-B14F-4D97-AF65-F5344CB8AC3E}">
        <p14:creationId xmlns:p14="http://schemas.microsoft.com/office/powerpoint/2010/main" val="3767983241"/>
      </p:ext>
    </p:extLst>
  </p:cSld>
  <p:clrMapOvr>
    <a:masterClrMapping/>
  </p:clrMapOvr>
  <p:extLst>
    <p:ext uri="{DCECCB84-F9BA-43D5-87BE-67443E8EF086}">
      <p15:sldGuideLst xmlns:p15="http://schemas.microsoft.com/office/powerpoint/2012/main">
        <p15:guide id="1" orient="horz" pos="4133">
          <p15:clr>
            <a:srgbClr val="FBAE40"/>
          </p15:clr>
        </p15:guide>
        <p15:guide id="2" pos="312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page - Blue">
    <p:spTree>
      <p:nvGrpSpPr>
        <p:cNvPr id="1" name=""/>
        <p:cNvGrpSpPr/>
        <p:nvPr/>
      </p:nvGrpSpPr>
      <p:grpSpPr>
        <a:xfrm>
          <a:off x="0" y="0"/>
          <a:ext cx="0" cy="0"/>
          <a:chOff x="0" y="0"/>
          <a:chExt cx="0" cy="0"/>
        </a:xfrm>
      </p:grpSpPr>
      <p:sp>
        <p:nvSpPr>
          <p:cNvPr id="13" name="Footer Placeholder 4"/>
          <p:cNvSpPr>
            <a:spLocks noGrp="1"/>
          </p:cNvSpPr>
          <p:nvPr>
            <p:ph type="ftr" sz="quarter" idx="3"/>
          </p:nvPr>
        </p:nvSpPr>
        <p:spPr>
          <a:xfrm>
            <a:off x="4382300" y="6545391"/>
            <a:ext cx="6781723" cy="365125"/>
          </a:xfrm>
          <a:prstGeom prst="rect">
            <a:avLst/>
          </a:prstGeom>
        </p:spPr>
        <p:txBody>
          <a:bodyPr vert="horz" lIns="91440" tIns="45720" rIns="91440" bIns="45720" rtlCol="0" anchor="ctr" anchorCtr="0"/>
          <a:lstStyle>
            <a:lvl1pPr algn="r">
              <a:defRPr sz="937"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
        <p:nvSpPr>
          <p:cNvPr id="14" name="Slide Number Placeholder 5"/>
          <p:cNvSpPr>
            <a:spLocks noGrp="1"/>
          </p:cNvSpPr>
          <p:nvPr>
            <p:ph type="sldNum" sz="quarter" idx="4"/>
          </p:nvPr>
        </p:nvSpPr>
        <p:spPr>
          <a:xfrm>
            <a:off x="11164023" y="6537828"/>
            <a:ext cx="778469" cy="372684"/>
          </a:xfrm>
          <a:prstGeom prst="rect">
            <a:avLst/>
          </a:prstGeom>
        </p:spPr>
        <p:txBody>
          <a:bodyPr vert="horz" lIns="91440" tIns="45720" rIns="91440" bIns="45720" rtlCol="0" anchor="ctr"/>
          <a:lstStyle>
            <a:lvl1pPr algn="r">
              <a:defRPr sz="937"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5" name="フリーフォーム 4"/>
          <p:cNvSpPr/>
          <p:nvPr userDrawn="1"/>
        </p:nvSpPr>
        <p:spPr>
          <a:xfrm>
            <a:off x="225581" y="170121"/>
            <a:ext cx="11741538"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77913" tIns="38957" rIns="77913" bIns="38957" numCol="1" spcCol="0" rtlCol="0" fromWordArt="0" anchor="ctr" anchorCtr="0" forceAA="0" compatLnSpc="1">
            <a:prstTxWarp prst="textNoShape">
              <a:avLst/>
            </a:prstTxWarp>
            <a:noAutofit/>
          </a:bodyPr>
          <a:lstStyle/>
          <a:p>
            <a:pPr algn="ctr"/>
            <a:endParaRPr lang="ja-JP" altLang="en-US" sz="1534">
              <a:solidFill>
                <a:srgbClr val="FFFFFF"/>
              </a:solidFill>
            </a:endParaRPr>
          </a:p>
        </p:txBody>
      </p:sp>
      <p:sp>
        <p:nvSpPr>
          <p:cNvPr id="6" name="タイトル 1"/>
          <p:cNvSpPr>
            <a:spLocks noGrp="1"/>
          </p:cNvSpPr>
          <p:nvPr>
            <p:ph type="ctrTitle" hasCustomPrompt="1"/>
          </p:nvPr>
        </p:nvSpPr>
        <p:spPr bwMode="white">
          <a:xfrm>
            <a:off x="562708" y="1514286"/>
            <a:ext cx="8123737" cy="1512888"/>
          </a:xfrm>
        </p:spPr>
        <p:txBody>
          <a:bodyPr>
            <a:normAutofit/>
          </a:bodyPr>
          <a:lstStyle>
            <a:lvl1pPr>
              <a:defRPr sz="2727" b="1"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pic>
        <p:nvPicPr>
          <p:cNvPr id="8" name="図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6" y="301146"/>
            <a:ext cx="1426239" cy="429036"/>
          </a:xfrm>
          <a:prstGeom prst="rect">
            <a:avLst/>
          </a:prstGeom>
        </p:spPr>
      </p:pic>
    </p:spTree>
    <p:extLst>
      <p:ext uri="{BB962C8B-B14F-4D97-AF65-F5344CB8AC3E}">
        <p14:creationId xmlns:p14="http://schemas.microsoft.com/office/powerpoint/2010/main" val="340233420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page - white">
    <p:spTree>
      <p:nvGrpSpPr>
        <p:cNvPr id="1" name=""/>
        <p:cNvGrpSpPr/>
        <p:nvPr/>
      </p:nvGrpSpPr>
      <p:grpSpPr>
        <a:xfrm>
          <a:off x="0" y="0"/>
          <a:ext cx="0" cy="0"/>
          <a:chOff x="0" y="0"/>
          <a:chExt cx="0" cy="0"/>
        </a:xfrm>
      </p:grpSpPr>
      <p:sp>
        <p:nvSpPr>
          <p:cNvPr id="16" name="Slide Number Placeholder 5"/>
          <p:cNvSpPr>
            <a:spLocks noGrp="1"/>
          </p:cNvSpPr>
          <p:nvPr>
            <p:ph type="sldNum" sz="quarter" idx="4"/>
          </p:nvPr>
        </p:nvSpPr>
        <p:spPr>
          <a:xfrm>
            <a:off x="11164023" y="6537827"/>
            <a:ext cx="778469" cy="372684"/>
          </a:xfrm>
          <a:prstGeom prst="rect">
            <a:avLst/>
          </a:prstGeom>
        </p:spPr>
        <p:txBody>
          <a:bodyPr vert="horz" lIns="91440" tIns="45720" rIns="91440" bIns="45720" rtlCol="0" anchor="ctr"/>
          <a:lstStyle>
            <a:lvl1pPr algn="r">
              <a:defRPr sz="937"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9" name="タイトル 1"/>
          <p:cNvSpPr>
            <a:spLocks noGrp="1"/>
          </p:cNvSpPr>
          <p:nvPr>
            <p:ph type="ctrTitle" hasCustomPrompt="1"/>
          </p:nvPr>
        </p:nvSpPr>
        <p:spPr>
          <a:xfrm>
            <a:off x="562708" y="1514286"/>
            <a:ext cx="8123737" cy="1512888"/>
          </a:xfrm>
        </p:spPr>
        <p:txBody>
          <a:bodyPr>
            <a:normAutofit/>
          </a:bodyPr>
          <a:lstStyle>
            <a:lvl1pPr>
              <a:defRPr sz="2727" b="1"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pic>
        <p:nvPicPr>
          <p:cNvPr id="6" name="図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218264" y="177508"/>
            <a:ext cx="1753772" cy="670560"/>
          </a:xfrm>
          <a:prstGeom prst="rect">
            <a:avLst/>
          </a:prstGeom>
        </p:spPr>
      </p:pic>
      <p:sp>
        <p:nvSpPr>
          <p:cNvPr id="7" name="Footer Placeholder 4">
            <a:extLst>
              <a:ext uri="{FF2B5EF4-FFF2-40B4-BE49-F238E27FC236}">
                <a16:creationId xmlns:a16="http://schemas.microsoft.com/office/drawing/2014/main" id="{926FA7B5-C401-4888-8F0C-8D88DC4FD78B}"/>
              </a:ext>
            </a:extLst>
          </p:cNvPr>
          <p:cNvSpPr>
            <a:spLocks noGrp="1"/>
          </p:cNvSpPr>
          <p:nvPr>
            <p:ph type="ftr" sz="quarter" idx="3"/>
          </p:nvPr>
        </p:nvSpPr>
        <p:spPr>
          <a:xfrm>
            <a:off x="4382300" y="6545391"/>
            <a:ext cx="6781723" cy="365125"/>
          </a:xfrm>
          <a:prstGeom prst="rect">
            <a:avLst/>
          </a:prstGeom>
        </p:spPr>
        <p:txBody>
          <a:bodyPr vert="horz" lIns="91440" tIns="45720" rIns="91440" bIns="45720" rtlCol="0" anchor="ctr" anchorCtr="0"/>
          <a:lstStyle>
            <a:lvl1pPr algn="r">
              <a:defRPr sz="937"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5870875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Header &amp; Contents">
    <p:spTree>
      <p:nvGrpSpPr>
        <p:cNvPr id="1" name=""/>
        <p:cNvGrpSpPr/>
        <p:nvPr/>
      </p:nvGrpSpPr>
      <p:grpSpPr>
        <a:xfrm>
          <a:off x="0" y="0"/>
          <a:ext cx="0" cy="0"/>
          <a:chOff x="0" y="0"/>
          <a:chExt cx="0" cy="0"/>
        </a:xfrm>
      </p:grpSpPr>
      <p:sp>
        <p:nvSpPr>
          <p:cNvPr id="4" name="正方形/長方形 3"/>
          <p:cNvSpPr/>
          <p:nvPr userDrawn="1"/>
        </p:nvSpPr>
        <p:spPr>
          <a:xfrm>
            <a:off x="225581" y="170117"/>
            <a:ext cx="11741538"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534">
              <a:solidFill>
                <a:srgbClr val="FFFFFF"/>
              </a:solidFill>
            </a:endParaRPr>
          </a:p>
        </p:txBody>
      </p:sp>
      <p:pic>
        <p:nvPicPr>
          <p:cNvPr id="5" name="図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6" y="301146"/>
            <a:ext cx="1426239" cy="429036"/>
          </a:xfrm>
          <a:prstGeom prst="rect">
            <a:avLst/>
          </a:prstGeom>
        </p:spPr>
      </p:pic>
      <p:sp>
        <p:nvSpPr>
          <p:cNvPr id="2" name="Title 1"/>
          <p:cNvSpPr>
            <a:spLocks noGrp="1"/>
          </p:cNvSpPr>
          <p:nvPr userDrawn="1">
            <p:ph type="title" hasCustomPrompt="1"/>
          </p:nvPr>
        </p:nvSpPr>
        <p:spPr bwMode="white">
          <a:xfrm>
            <a:off x="293291" y="175266"/>
            <a:ext cx="9910804" cy="679203"/>
          </a:xfrm>
        </p:spPr>
        <p:txBody>
          <a:bodyPr anchor="ctr" anchorCtr="0">
            <a:noAutofit/>
          </a:bodyPr>
          <a:lstStyle>
            <a:lvl1pPr algn="l">
              <a:defRPr sz="2386"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sp>
        <p:nvSpPr>
          <p:cNvPr id="3" name="Content Placeholder 2"/>
          <p:cNvSpPr>
            <a:spLocks noGrp="1"/>
          </p:cNvSpPr>
          <p:nvPr>
            <p:ph idx="1"/>
          </p:nvPr>
        </p:nvSpPr>
        <p:spPr>
          <a:xfrm>
            <a:off x="341173" y="1008529"/>
            <a:ext cx="11520000" cy="5400000"/>
          </a:xfrm>
        </p:spPr>
        <p:txBody>
          <a:bodyPr/>
          <a:lstStyle>
            <a:lvl1pPr>
              <a:defRPr sz="2045" b="0" i="0" baseline="0">
                <a:latin typeface="Meiryo UI" panose="020B0604030504040204" pitchFamily="50" charset="-128"/>
                <a:ea typeface="Meiryo UI" panose="020B0604030504040204" pitchFamily="50" charset="-128"/>
                <a:cs typeface="Meiryo UI" panose="020B0604030504040204" pitchFamily="50" charset="-128"/>
              </a:defRPr>
            </a:lvl1pPr>
            <a:lvl2pPr>
              <a:defRPr sz="1704" b="0" i="0" baseline="0">
                <a:latin typeface="Meiryo UI" panose="020B0604030504040204" pitchFamily="50" charset="-128"/>
                <a:ea typeface="Meiryo UI" panose="020B0604030504040204" pitchFamily="50" charset="-128"/>
                <a:cs typeface="Meiryo UI" panose="020B0604030504040204" pitchFamily="50" charset="-128"/>
              </a:defRPr>
            </a:lvl2pPr>
            <a:lvl3pPr>
              <a:defRPr sz="1534" b="0" i="0" baseline="0">
                <a:latin typeface="Meiryo UI" panose="020B0604030504040204" pitchFamily="50" charset="-128"/>
                <a:ea typeface="Meiryo UI" panose="020B0604030504040204" pitchFamily="50" charset="-128"/>
                <a:cs typeface="Meiryo UI" panose="020B0604030504040204" pitchFamily="50" charset="-128"/>
              </a:defRPr>
            </a:lvl3pPr>
            <a:lvl4pPr>
              <a:defRPr sz="1363" b="0" i="0" baseline="0">
                <a:latin typeface="Meiryo UI" panose="020B0604030504040204" pitchFamily="50" charset="-128"/>
                <a:ea typeface="Meiryo UI" panose="020B0604030504040204" pitchFamily="50" charset="-128"/>
                <a:cs typeface="Meiryo UI" panose="020B0604030504040204" pitchFamily="50" charset="-128"/>
              </a:defRPr>
            </a:lvl4pPr>
            <a:lvl5pPr>
              <a:defRPr sz="1193"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21" name="Slide Number Placeholder 5"/>
          <p:cNvSpPr>
            <a:spLocks noGrp="1"/>
          </p:cNvSpPr>
          <p:nvPr userDrawn="1">
            <p:ph type="sldNum" sz="quarter" idx="4"/>
          </p:nvPr>
        </p:nvSpPr>
        <p:spPr>
          <a:xfrm>
            <a:off x="11164023" y="6537832"/>
            <a:ext cx="778469" cy="376555"/>
          </a:xfrm>
          <a:prstGeom prst="rect">
            <a:avLst/>
          </a:prstGeom>
        </p:spPr>
        <p:txBody>
          <a:bodyPr vert="horz" lIns="91440" tIns="45720" rIns="91440" bIns="45720" rtlCol="0" anchor="ctr"/>
          <a:lstStyle>
            <a:lvl1pPr algn="r">
              <a:defRPr sz="937"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cxnSp>
        <p:nvCxnSpPr>
          <p:cNvPr id="10" name="直線コネクタ 9"/>
          <p:cNvCxnSpPr/>
          <p:nvPr userDrawn="1"/>
        </p:nvCxnSpPr>
        <p:spPr>
          <a:xfrm>
            <a:off x="225581" y="6561614"/>
            <a:ext cx="11741538"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sp>
        <p:nvSpPr>
          <p:cNvPr id="11" name="Footer Placeholder 4">
            <a:extLst>
              <a:ext uri="{FF2B5EF4-FFF2-40B4-BE49-F238E27FC236}">
                <a16:creationId xmlns:a16="http://schemas.microsoft.com/office/drawing/2014/main" id="{8CB00990-5A7E-4411-BA5D-666F3451DB9F}"/>
              </a:ext>
            </a:extLst>
          </p:cNvPr>
          <p:cNvSpPr>
            <a:spLocks noGrp="1"/>
          </p:cNvSpPr>
          <p:nvPr>
            <p:ph type="ftr" sz="quarter" idx="3"/>
          </p:nvPr>
        </p:nvSpPr>
        <p:spPr>
          <a:xfrm>
            <a:off x="4382300" y="6545391"/>
            <a:ext cx="6781723" cy="365125"/>
          </a:xfrm>
          <a:prstGeom prst="rect">
            <a:avLst/>
          </a:prstGeom>
        </p:spPr>
        <p:txBody>
          <a:bodyPr vert="horz" lIns="91440" tIns="45720" rIns="91440" bIns="45720" rtlCol="0" anchor="ctr" anchorCtr="0"/>
          <a:lstStyle>
            <a:lvl1pPr algn="r">
              <a:defRPr sz="937"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2972774455"/>
      </p:ext>
    </p:extLst>
  </p:cSld>
  <p:clrMapOvr>
    <a:masterClrMapping/>
  </p:clrMapOvr>
  <p:extLst>
    <p:ext uri="{DCECCB84-F9BA-43D5-87BE-67443E8EF086}">
      <p15:sldGuideLst xmlns:p15="http://schemas.microsoft.com/office/powerpoint/2012/main">
        <p15:guide id="1" orient="horz" pos="2160">
          <p15:clr>
            <a:srgbClr val="FBAE40"/>
          </p15:clr>
        </p15:guide>
        <p15:guide id="2" pos="312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amp; Contents - 2 Columns">
    <p:spTree>
      <p:nvGrpSpPr>
        <p:cNvPr id="1" name=""/>
        <p:cNvGrpSpPr/>
        <p:nvPr/>
      </p:nvGrpSpPr>
      <p:grpSpPr>
        <a:xfrm>
          <a:off x="0" y="0"/>
          <a:ext cx="0" cy="0"/>
          <a:chOff x="0" y="0"/>
          <a:chExt cx="0" cy="0"/>
        </a:xfrm>
      </p:grpSpPr>
      <p:sp>
        <p:nvSpPr>
          <p:cNvPr id="3" name="Content Placeholder 2"/>
          <p:cNvSpPr>
            <a:spLocks noGrp="1"/>
          </p:cNvSpPr>
          <p:nvPr userDrawn="1">
            <p:ph sz="half" idx="1"/>
          </p:nvPr>
        </p:nvSpPr>
        <p:spPr>
          <a:xfrm>
            <a:off x="341172" y="1008529"/>
            <a:ext cx="5692289" cy="5400000"/>
          </a:xfrm>
        </p:spPr>
        <p:txBody>
          <a:bodyPr/>
          <a:lstStyle>
            <a:lvl1pPr>
              <a:defRPr sz="204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534" b="0" i="0" baseline="0">
                <a:latin typeface="Meiryo UI" panose="020B0604030504040204" pitchFamily="50" charset="-128"/>
                <a:ea typeface="Meiryo UI" panose="020B0604030504040204" pitchFamily="50" charset="-128"/>
                <a:cs typeface="Meiryo UI" panose="020B0604030504040204" pitchFamily="50" charset="-128"/>
              </a:defRPr>
            </a:lvl3pPr>
            <a:lvl4pPr>
              <a:defRPr sz="1363" b="0" i="0" baseline="0">
                <a:latin typeface="Meiryo UI" panose="020B0604030504040204" pitchFamily="50" charset="-128"/>
                <a:ea typeface="Meiryo UI" panose="020B0604030504040204" pitchFamily="50" charset="-128"/>
                <a:cs typeface="Meiryo UI" panose="020B0604030504040204" pitchFamily="50" charset="-128"/>
              </a:defRPr>
            </a:lvl4pPr>
            <a:lvl5pPr>
              <a:defRPr sz="1193"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4" name="Content Placeholder 3"/>
          <p:cNvSpPr>
            <a:spLocks noGrp="1"/>
          </p:cNvSpPr>
          <p:nvPr userDrawn="1">
            <p:ph sz="half" idx="2"/>
          </p:nvPr>
        </p:nvSpPr>
        <p:spPr>
          <a:xfrm>
            <a:off x="6167684" y="1008529"/>
            <a:ext cx="5693538" cy="5400000"/>
          </a:xfrm>
        </p:spPr>
        <p:txBody>
          <a:bodyPr/>
          <a:lstStyle>
            <a:lvl1pPr>
              <a:defRPr sz="204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534" b="0" i="0" baseline="0">
                <a:latin typeface="Meiryo UI" panose="020B0604030504040204" pitchFamily="50" charset="-128"/>
                <a:ea typeface="Meiryo UI" panose="020B0604030504040204" pitchFamily="50" charset="-128"/>
                <a:cs typeface="Meiryo UI" panose="020B0604030504040204" pitchFamily="50" charset="-128"/>
              </a:defRPr>
            </a:lvl3pPr>
            <a:lvl4pPr>
              <a:defRPr sz="1363" b="0" i="0" baseline="0">
                <a:latin typeface="Meiryo UI" panose="020B0604030504040204" pitchFamily="50" charset="-128"/>
                <a:ea typeface="Meiryo UI" panose="020B0604030504040204" pitchFamily="50" charset="-128"/>
                <a:cs typeface="Meiryo UI" panose="020B0604030504040204" pitchFamily="50" charset="-128"/>
              </a:defRPr>
            </a:lvl4pPr>
            <a:lvl5pPr>
              <a:defRPr sz="1193"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20" name="Slide Number Placeholder 5"/>
          <p:cNvSpPr>
            <a:spLocks noGrp="1"/>
          </p:cNvSpPr>
          <p:nvPr userDrawn="1">
            <p:ph type="sldNum" sz="quarter" idx="4"/>
          </p:nvPr>
        </p:nvSpPr>
        <p:spPr>
          <a:xfrm>
            <a:off x="11164023" y="6537832"/>
            <a:ext cx="778469" cy="376555"/>
          </a:xfrm>
          <a:prstGeom prst="rect">
            <a:avLst/>
          </a:prstGeom>
        </p:spPr>
        <p:txBody>
          <a:bodyPr vert="horz" lIns="91440" tIns="45720" rIns="91440" bIns="45720" rtlCol="0" anchor="ctr"/>
          <a:lstStyle>
            <a:lvl1pPr algn="r">
              <a:defRPr sz="937"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14" name="正方形/長方形 13"/>
          <p:cNvSpPr/>
          <p:nvPr userDrawn="1"/>
        </p:nvSpPr>
        <p:spPr>
          <a:xfrm>
            <a:off x="225581" y="170117"/>
            <a:ext cx="11741538"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534">
              <a:solidFill>
                <a:srgbClr val="FFFFFF"/>
              </a:solidFill>
            </a:endParaRPr>
          </a:p>
        </p:txBody>
      </p:sp>
      <p:sp>
        <p:nvSpPr>
          <p:cNvPr id="15" name="Title 1"/>
          <p:cNvSpPr>
            <a:spLocks noGrp="1"/>
          </p:cNvSpPr>
          <p:nvPr>
            <p:ph type="title" hasCustomPrompt="1"/>
          </p:nvPr>
        </p:nvSpPr>
        <p:spPr bwMode="white">
          <a:xfrm>
            <a:off x="293291" y="175266"/>
            <a:ext cx="9910804" cy="679203"/>
          </a:xfrm>
        </p:spPr>
        <p:txBody>
          <a:bodyPr anchor="ctr" anchorCtr="0">
            <a:noAutofit/>
          </a:bodyPr>
          <a:lstStyle>
            <a:lvl1pPr algn="l">
              <a:defRPr sz="2386"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1" name="直線コネクタ 10"/>
          <p:cNvCxnSpPr/>
          <p:nvPr userDrawn="1"/>
        </p:nvCxnSpPr>
        <p:spPr>
          <a:xfrm>
            <a:off x="225581" y="6561614"/>
            <a:ext cx="11741538"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pic>
        <p:nvPicPr>
          <p:cNvPr id="10" name="図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6" y="301146"/>
            <a:ext cx="1426239" cy="429036"/>
          </a:xfrm>
          <a:prstGeom prst="rect">
            <a:avLst/>
          </a:prstGeom>
        </p:spPr>
      </p:pic>
      <p:sp>
        <p:nvSpPr>
          <p:cNvPr id="12" name="Footer Placeholder 4">
            <a:extLst>
              <a:ext uri="{FF2B5EF4-FFF2-40B4-BE49-F238E27FC236}">
                <a16:creationId xmlns:a16="http://schemas.microsoft.com/office/drawing/2014/main" id="{3E18C3D5-D7E5-4D3F-8151-2D6A86199148}"/>
              </a:ext>
            </a:extLst>
          </p:cNvPr>
          <p:cNvSpPr>
            <a:spLocks noGrp="1"/>
          </p:cNvSpPr>
          <p:nvPr>
            <p:ph type="ftr" sz="quarter" idx="3"/>
          </p:nvPr>
        </p:nvSpPr>
        <p:spPr>
          <a:xfrm>
            <a:off x="4382300" y="6545391"/>
            <a:ext cx="6781723" cy="365125"/>
          </a:xfrm>
          <a:prstGeom prst="rect">
            <a:avLst/>
          </a:prstGeom>
        </p:spPr>
        <p:txBody>
          <a:bodyPr vert="horz" lIns="91440" tIns="45720" rIns="91440" bIns="45720" rtlCol="0" anchor="ctr" anchorCtr="0"/>
          <a:lstStyle>
            <a:lvl1pPr algn="r">
              <a:defRPr sz="937"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852616266"/>
      </p:ext>
    </p:extLst>
  </p:cSld>
  <p:clrMapOvr>
    <a:masterClrMapping/>
  </p:clrMapOvr>
  <p:extLst>
    <p:ext uri="{DCECCB84-F9BA-43D5-87BE-67443E8EF086}">
      <p15:sldGuideLst xmlns:p15="http://schemas.microsoft.com/office/powerpoint/2012/main">
        <p15:guide id="1" orient="horz" pos="640">
          <p15:clr>
            <a:srgbClr val="FBAE40"/>
          </p15:clr>
        </p15:guide>
        <p15:guide id="2" pos="312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amp; Contents - 2 Columns w/Titles">
    <p:spTree>
      <p:nvGrpSpPr>
        <p:cNvPr id="1" name=""/>
        <p:cNvGrpSpPr/>
        <p:nvPr/>
      </p:nvGrpSpPr>
      <p:grpSpPr>
        <a:xfrm>
          <a:off x="0" y="0"/>
          <a:ext cx="0" cy="0"/>
          <a:chOff x="0" y="0"/>
          <a:chExt cx="0" cy="0"/>
        </a:xfrm>
      </p:grpSpPr>
      <p:sp>
        <p:nvSpPr>
          <p:cNvPr id="3" name="Text Placeholder 2"/>
          <p:cNvSpPr>
            <a:spLocks noGrp="1"/>
          </p:cNvSpPr>
          <p:nvPr userDrawn="1">
            <p:ph type="body" idx="1" hasCustomPrompt="1"/>
          </p:nvPr>
        </p:nvSpPr>
        <p:spPr>
          <a:xfrm>
            <a:off x="337717" y="1016458"/>
            <a:ext cx="5671385" cy="792000"/>
          </a:xfrm>
        </p:spPr>
        <p:txBody>
          <a:bodyPr anchor="t" anchorCtr="0">
            <a:normAutofit/>
          </a:bodyPr>
          <a:lstStyle>
            <a:lvl1pPr marL="0" indent="0">
              <a:buNone/>
              <a:defRPr sz="2045" b="1" baseline="0"/>
            </a:lvl1pPr>
            <a:lvl2pPr marL="389586" indent="0">
              <a:buNone/>
              <a:defRPr sz="1704" b="1"/>
            </a:lvl2pPr>
            <a:lvl3pPr marL="779173" indent="0">
              <a:buNone/>
              <a:defRPr sz="1534" b="1"/>
            </a:lvl3pPr>
            <a:lvl4pPr marL="1168759" indent="0">
              <a:buNone/>
              <a:defRPr sz="1363" b="1"/>
            </a:lvl4pPr>
            <a:lvl5pPr marL="1558345" indent="0">
              <a:buNone/>
              <a:defRPr sz="1363" b="1"/>
            </a:lvl5pPr>
            <a:lvl6pPr marL="1947932" indent="0">
              <a:buNone/>
              <a:defRPr sz="1363" b="1"/>
            </a:lvl6pPr>
            <a:lvl7pPr marL="2337518" indent="0">
              <a:buNone/>
              <a:defRPr sz="1363" b="1"/>
            </a:lvl7pPr>
            <a:lvl8pPr marL="2727104" indent="0">
              <a:buNone/>
              <a:defRPr sz="1363" b="1"/>
            </a:lvl8pPr>
            <a:lvl9pPr marL="3116691" indent="0">
              <a:buNone/>
              <a:defRPr sz="1363" b="1"/>
            </a:lvl9pPr>
          </a:lstStyle>
          <a:p>
            <a:pPr lvl="0"/>
            <a:r>
              <a:rPr lang="ja-JP" altLang="en-US"/>
              <a:t>コラムタイトル</a:t>
            </a:r>
          </a:p>
        </p:txBody>
      </p:sp>
      <p:sp>
        <p:nvSpPr>
          <p:cNvPr id="4" name="Content Placeholder 3"/>
          <p:cNvSpPr>
            <a:spLocks noGrp="1"/>
          </p:cNvSpPr>
          <p:nvPr userDrawn="1">
            <p:ph sz="half" idx="2"/>
          </p:nvPr>
        </p:nvSpPr>
        <p:spPr>
          <a:xfrm>
            <a:off x="337717" y="1908266"/>
            <a:ext cx="5671385" cy="4505000"/>
          </a:xfrm>
        </p:spPr>
        <p:txBody>
          <a:bodyPr/>
          <a:lstStyle>
            <a:lvl1pPr>
              <a:defRPr sz="204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534" b="0" i="0" baseline="0">
                <a:latin typeface="Meiryo UI" panose="020B0604030504040204" pitchFamily="50" charset="-128"/>
                <a:ea typeface="Meiryo UI" panose="020B0604030504040204" pitchFamily="50" charset="-128"/>
                <a:cs typeface="Meiryo UI" panose="020B0604030504040204" pitchFamily="50" charset="-128"/>
              </a:defRPr>
            </a:lvl3pPr>
            <a:lvl4pPr>
              <a:defRPr sz="1363" b="0" i="0" baseline="0">
                <a:latin typeface="Meiryo UI" panose="020B0604030504040204" pitchFamily="50" charset="-128"/>
                <a:ea typeface="Meiryo UI" panose="020B0604030504040204" pitchFamily="50" charset="-128"/>
                <a:cs typeface="Meiryo UI" panose="020B0604030504040204" pitchFamily="50" charset="-128"/>
              </a:defRPr>
            </a:lvl4pPr>
            <a:lvl5pPr>
              <a:defRPr sz="1193"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5" name="Text Placeholder 4"/>
          <p:cNvSpPr>
            <a:spLocks noGrp="1"/>
          </p:cNvSpPr>
          <p:nvPr userDrawn="1">
            <p:ph type="body" sz="quarter" idx="3" hasCustomPrompt="1"/>
          </p:nvPr>
        </p:nvSpPr>
        <p:spPr>
          <a:xfrm>
            <a:off x="6194236" y="1016458"/>
            <a:ext cx="5671385" cy="792000"/>
          </a:xfrm>
        </p:spPr>
        <p:txBody>
          <a:bodyPr anchor="t" anchorCtr="0">
            <a:normAutofit/>
          </a:bodyPr>
          <a:lstStyle>
            <a:lvl1pPr marL="0" indent="0">
              <a:buNone/>
              <a:defRPr sz="2045" b="1" baseline="0"/>
            </a:lvl1pPr>
            <a:lvl2pPr marL="389586" indent="0">
              <a:buNone/>
              <a:defRPr sz="1704" b="1"/>
            </a:lvl2pPr>
            <a:lvl3pPr marL="779173" indent="0">
              <a:buNone/>
              <a:defRPr sz="1534" b="1"/>
            </a:lvl3pPr>
            <a:lvl4pPr marL="1168759" indent="0">
              <a:buNone/>
              <a:defRPr sz="1363" b="1"/>
            </a:lvl4pPr>
            <a:lvl5pPr marL="1558345" indent="0">
              <a:buNone/>
              <a:defRPr sz="1363" b="1"/>
            </a:lvl5pPr>
            <a:lvl6pPr marL="1947932" indent="0">
              <a:buNone/>
              <a:defRPr sz="1363" b="1"/>
            </a:lvl6pPr>
            <a:lvl7pPr marL="2337518" indent="0">
              <a:buNone/>
              <a:defRPr sz="1363" b="1"/>
            </a:lvl7pPr>
            <a:lvl8pPr marL="2727104" indent="0">
              <a:buNone/>
              <a:defRPr sz="1363" b="1"/>
            </a:lvl8pPr>
            <a:lvl9pPr marL="3116691" indent="0">
              <a:buNone/>
              <a:defRPr sz="1363" b="1"/>
            </a:lvl9pPr>
          </a:lstStyle>
          <a:p>
            <a:pPr lvl="0"/>
            <a:r>
              <a:rPr lang="ja-JP" altLang="en-US"/>
              <a:t>コラムタイトル</a:t>
            </a:r>
          </a:p>
        </p:txBody>
      </p:sp>
      <p:sp>
        <p:nvSpPr>
          <p:cNvPr id="24" name="Slide Number Placeholder 5"/>
          <p:cNvSpPr>
            <a:spLocks noGrp="1"/>
          </p:cNvSpPr>
          <p:nvPr userDrawn="1">
            <p:ph type="sldNum" sz="quarter" idx="12"/>
          </p:nvPr>
        </p:nvSpPr>
        <p:spPr>
          <a:xfrm>
            <a:off x="11164023" y="6537832"/>
            <a:ext cx="778469" cy="376555"/>
          </a:xfrm>
          <a:prstGeom prst="rect">
            <a:avLst/>
          </a:prstGeom>
        </p:spPr>
        <p:txBody>
          <a:bodyPr vert="horz" lIns="91440" tIns="45720" rIns="91440" bIns="45720" rtlCol="0" anchor="ctr"/>
          <a:lstStyle>
            <a:lvl1pPr algn="r">
              <a:defRPr sz="937"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32" name="正方形/長方形 31"/>
          <p:cNvSpPr/>
          <p:nvPr userDrawn="1"/>
        </p:nvSpPr>
        <p:spPr>
          <a:xfrm>
            <a:off x="225581" y="170117"/>
            <a:ext cx="11741538"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534">
              <a:solidFill>
                <a:srgbClr val="FFFFFF"/>
              </a:solidFill>
            </a:endParaRPr>
          </a:p>
        </p:txBody>
      </p:sp>
      <p:sp>
        <p:nvSpPr>
          <p:cNvPr id="33" name="Title 1"/>
          <p:cNvSpPr>
            <a:spLocks noGrp="1"/>
          </p:cNvSpPr>
          <p:nvPr>
            <p:ph type="title" hasCustomPrompt="1"/>
          </p:nvPr>
        </p:nvSpPr>
        <p:spPr bwMode="white">
          <a:xfrm>
            <a:off x="293291" y="175266"/>
            <a:ext cx="9910804" cy="679203"/>
          </a:xfrm>
        </p:spPr>
        <p:txBody>
          <a:bodyPr anchor="ctr" anchorCtr="0">
            <a:noAutofit/>
          </a:bodyPr>
          <a:lstStyle>
            <a:lvl1pPr algn="l">
              <a:defRPr sz="2386"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3" name="直線コネクタ 12"/>
          <p:cNvCxnSpPr/>
          <p:nvPr userDrawn="1"/>
        </p:nvCxnSpPr>
        <p:spPr>
          <a:xfrm>
            <a:off x="225581" y="6561614"/>
            <a:ext cx="11741538"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sp>
        <p:nvSpPr>
          <p:cNvPr id="12" name="Content Placeholder 3"/>
          <p:cNvSpPr>
            <a:spLocks noGrp="1"/>
          </p:cNvSpPr>
          <p:nvPr>
            <p:ph sz="half" idx="13"/>
          </p:nvPr>
        </p:nvSpPr>
        <p:spPr>
          <a:xfrm>
            <a:off x="6194236" y="1896234"/>
            <a:ext cx="5671385" cy="4517032"/>
          </a:xfrm>
        </p:spPr>
        <p:txBody>
          <a:bodyPr/>
          <a:lstStyle>
            <a:lvl1pPr>
              <a:defRPr sz="204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534" b="0" i="0" baseline="0">
                <a:latin typeface="Meiryo UI" panose="020B0604030504040204" pitchFamily="50" charset="-128"/>
                <a:ea typeface="Meiryo UI" panose="020B0604030504040204" pitchFamily="50" charset="-128"/>
                <a:cs typeface="Meiryo UI" panose="020B0604030504040204" pitchFamily="50" charset="-128"/>
              </a:defRPr>
            </a:lvl3pPr>
            <a:lvl4pPr>
              <a:defRPr sz="1363" b="0" i="0" baseline="0">
                <a:latin typeface="Meiryo UI" panose="020B0604030504040204" pitchFamily="50" charset="-128"/>
                <a:ea typeface="Meiryo UI" panose="020B0604030504040204" pitchFamily="50" charset="-128"/>
                <a:cs typeface="Meiryo UI" panose="020B0604030504040204" pitchFamily="50" charset="-128"/>
              </a:defRPr>
            </a:lvl4pPr>
            <a:lvl5pPr>
              <a:defRPr sz="1193"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pic>
        <p:nvPicPr>
          <p:cNvPr id="14" name="図 1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6" y="301146"/>
            <a:ext cx="1426239" cy="429036"/>
          </a:xfrm>
          <a:prstGeom prst="rect">
            <a:avLst/>
          </a:prstGeom>
        </p:spPr>
      </p:pic>
      <p:sp>
        <p:nvSpPr>
          <p:cNvPr id="15" name="Footer Placeholder 4">
            <a:extLst>
              <a:ext uri="{FF2B5EF4-FFF2-40B4-BE49-F238E27FC236}">
                <a16:creationId xmlns:a16="http://schemas.microsoft.com/office/drawing/2014/main" id="{ECC95716-CA0A-4ADD-99F2-D42AC6430F75}"/>
              </a:ext>
            </a:extLst>
          </p:cNvPr>
          <p:cNvSpPr>
            <a:spLocks noGrp="1"/>
          </p:cNvSpPr>
          <p:nvPr>
            <p:ph type="ftr" sz="quarter" idx="14"/>
          </p:nvPr>
        </p:nvSpPr>
        <p:spPr>
          <a:xfrm>
            <a:off x="4382300" y="6545391"/>
            <a:ext cx="6781723" cy="365125"/>
          </a:xfrm>
          <a:prstGeom prst="rect">
            <a:avLst/>
          </a:prstGeom>
        </p:spPr>
        <p:txBody>
          <a:bodyPr vert="horz" lIns="91440" tIns="45720" rIns="91440" bIns="45720" rtlCol="0" anchor="ctr" anchorCtr="0"/>
          <a:lstStyle>
            <a:lvl1pPr algn="r">
              <a:defRPr sz="937"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1291482213"/>
      </p:ext>
    </p:extLst>
  </p:cSld>
  <p:clrMapOvr>
    <a:masterClrMapping/>
  </p:clrMapOvr>
  <p:extLst>
    <p:ext uri="{DCECCB84-F9BA-43D5-87BE-67443E8EF086}">
      <p15:sldGuideLst xmlns:p15="http://schemas.microsoft.com/office/powerpoint/2012/main">
        <p15:guide id="1" orient="horz" pos="640">
          <p15:clr>
            <a:srgbClr val="FBAE40"/>
          </p15:clr>
        </p15:guide>
        <p15:guide id="2" pos="6068">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amp; Contents - Title &amp; Contents">
    <p:spTree>
      <p:nvGrpSpPr>
        <p:cNvPr id="1" name=""/>
        <p:cNvGrpSpPr/>
        <p:nvPr/>
      </p:nvGrpSpPr>
      <p:grpSpPr>
        <a:xfrm>
          <a:off x="0" y="0"/>
          <a:ext cx="0" cy="0"/>
          <a:chOff x="0" y="0"/>
          <a:chExt cx="0" cy="0"/>
        </a:xfrm>
      </p:grpSpPr>
      <p:sp>
        <p:nvSpPr>
          <p:cNvPr id="3" name="Content Placeholder 2"/>
          <p:cNvSpPr>
            <a:spLocks noGrp="1"/>
          </p:cNvSpPr>
          <p:nvPr userDrawn="1">
            <p:ph idx="1"/>
          </p:nvPr>
        </p:nvSpPr>
        <p:spPr>
          <a:xfrm>
            <a:off x="4945905" y="1007390"/>
            <a:ext cx="6910034" cy="5400000"/>
          </a:xfrm>
        </p:spPr>
        <p:txBody>
          <a:bodyPr/>
          <a:lstStyle>
            <a:lvl1pPr>
              <a:defRPr sz="2045" b="0" i="0" baseline="0">
                <a:latin typeface="Meiryo UI" panose="020B0604030504040204" pitchFamily="50" charset="-128"/>
                <a:ea typeface="Meiryo UI" panose="020B0604030504040204" pitchFamily="50" charset="-128"/>
                <a:cs typeface="Meiryo UI" panose="020B0604030504040204" pitchFamily="50" charset="-128"/>
              </a:defRPr>
            </a:lvl1pPr>
            <a:lvl2pPr>
              <a:defRPr sz="1704" b="0" i="0" baseline="0">
                <a:latin typeface="Meiryo UI" panose="020B0604030504040204" pitchFamily="50" charset="-128"/>
                <a:ea typeface="Meiryo UI" panose="020B0604030504040204" pitchFamily="50" charset="-128"/>
                <a:cs typeface="Meiryo UI" panose="020B0604030504040204" pitchFamily="50" charset="-128"/>
              </a:defRPr>
            </a:lvl2pPr>
            <a:lvl3pPr>
              <a:defRPr sz="1534" b="0" i="0" baseline="0">
                <a:latin typeface="Meiryo UI" panose="020B0604030504040204" pitchFamily="50" charset="-128"/>
                <a:ea typeface="Meiryo UI" panose="020B0604030504040204" pitchFamily="50" charset="-128"/>
                <a:cs typeface="Meiryo UI" panose="020B0604030504040204" pitchFamily="50" charset="-128"/>
              </a:defRPr>
            </a:lvl3pPr>
            <a:lvl4pPr>
              <a:defRPr sz="1363" b="0" i="0" baseline="0">
                <a:latin typeface="Meiryo UI" panose="020B0604030504040204" pitchFamily="50" charset="-128"/>
                <a:ea typeface="Meiryo UI" panose="020B0604030504040204" pitchFamily="50" charset="-128"/>
                <a:cs typeface="Meiryo UI" panose="020B0604030504040204" pitchFamily="50" charset="-128"/>
              </a:defRPr>
            </a:lvl4pPr>
            <a:lvl5pPr>
              <a:defRPr sz="1193" b="0" i="0" baseline="0">
                <a:latin typeface="Meiryo UI" panose="020B0604030504040204" pitchFamily="50" charset="-128"/>
                <a:ea typeface="Meiryo UI" panose="020B0604030504040204" pitchFamily="50" charset="-128"/>
                <a:cs typeface="Meiryo UI" panose="020B0604030504040204" pitchFamily="50" charset="-128"/>
              </a:defRPr>
            </a:lvl5pPr>
            <a:lvl6pPr>
              <a:defRPr sz="1704"/>
            </a:lvl6pPr>
            <a:lvl7pPr>
              <a:defRPr sz="1704"/>
            </a:lvl7pPr>
            <a:lvl8pPr>
              <a:defRPr sz="1704"/>
            </a:lvl8pPr>
            <a:lvl9pPr>
              <a:defRPr sz="1704"/>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4" name="Text Placeholder 3"/>
          <p:cNvSpPr>
            <a:spLocks noGrp="1"/>
          </p:cNvSpPr>
          <p:nvPr userDrawn="1">
            <p:ph type="body" sz="half" idx="2" hasCustomPrompt="1"/>
          </p:nvPr>
        </p:nvSpPr>
        <p:spPr>
          <a:xfrm>
            <a:off x="341172" y="1007390"/>
            <a:ext cx="4430769" cy="5400000"/>
          </a:xfrm>
        </p:spPr>
        <p:txBody>
          <a:bodyPr>
            <a:normAutofit/>
          </a:bodyPr>
          <a:lstStyle>
            <a:lvl1pPr marL="0" indent="0">
              <a:buNone/>
              <a:defRPr sz="2045" b="1" baseline="0"/>
            </a:lvl1pPr>
            <a:lvl2pPr marL="389586" indent="0">
              <a:buNone/>
              <a:defRPr sz="1193"/>
            </a:lvl2pPr>
            <a:lvl3pPr marL="779173" indent="0">
              <a:buNone/>
              <a:defRPr sz="1023"/>
            </a:lvl3pPr>
            <a:lvl4pPr marL="1168759" indent="0">
              <a:buNone/>
              <a:defRPr sz="852"/>
            </a:lvl4pPr>
            <a:lvl5pPr marL="1558345" indent="0">
              <a:buNone/>
              <a:defRPr sz="852"/>
            </a:lvl5pPr>
            <a:lvl6pPr marL="1947932" indent="0">
              <a:buNone/>
              <a:defRPr sz="852"/>
            </a:lvl6pPr>
            <a:lvl7pPr marL="2337518" indent="0">
              <a:buNone/>
              <a:defRPr sz="852"/>
            </a:lvl7pPr>
            <a:lvl8pPr marL="2727104" indent="0">
              <a:buNone/>
              <a:defRPr sz="852"/>
            </a:lvl8pPr>
            <a:lvl9pPr marL="3116691" indent="0">
              <a:buNone/>
              <a:defRPr sz="852"/>
            </a:lvl9pPr>
          </a:lstStyle>
          <a:p>
            <a:pPr lvl="0"/>
            <a:r>
              <a:rPr lang="ja-JP" altLang="en-US"/>
              <a:t>コラムタイトル</a:t>
            </a:r>
          </a:p>
        </p:txBody>
      </p:sp>
      <p:sp>
        <p:nvSpPr>
          <p:cNvPr id="21" name="Slide Number Placeholder 5"/>
          <p:cNvSpPr>
            <a:spLocks noGrp="1"/>
          </p:cNvSpPr>
          <p:nvPr userDrawn="1">
            <p:ph type="sldNum" sz="quarter" idx="4"/>
          </p:nvPr>
        </p:nvSpPr>
        <p:spPr>
          <a:xfrm>
            <a:off x="11164023" y="6537833"/>
            <a:ext cx="778469" cy="375833"/>
          </a:xfrm>
          <a:prstGeom prst="rect">
            <a:avLst/>
          </a:prstGeom>
        </p:spPr>
        <p:txBody>
          <a:bodyPr vert="horz" lIns="91440" tIns="45720" rIns="91440" bIns="45720" rtlCol="0" anchor="ctr"/>
          <a:lstStyle>
            <a:lvl1pPr algn="r">
              <a:defRPr sz="937"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24" name="正方形/長方形 23"/>
          <p:cNvSpPr/>
          <p:nvPr userDrawn="1"/>
        </p:nvSpPr>
        <p:spPr>
          <a:xfrm>
            <a:off x="225581" y="170117"/>
            <a:ext cx="11741538"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534">
              <a:solidFill>
                <a:srgbClr val="FFFFFF"/>
              </a:solidFill>
            </a:endParaRPr>
          </a:p>
        </p:txBody>
      </p:sp>
      <p:sp>
        <p:nvSpPr>
          <p:cNvPr id="25" name="Title 1"/>
          <p:cNvSpPr>
            <a:spLocks noGrp="1"/>
          </p:cNvSpPr>
          <p:nvPr>
            <p:ph type="title" hasCustomPrompt="1"/>
          </p:nvPr>
        </p:nvSpPr>
        <p:spPr bwMode="white">
          <a:xfrm>
            <a:off x="293291" y="175266"/>
            <a:ext cx="9910804" cy="679203"/>
          </a:xfrm>
        </p:spPr>
        <p:txBody>
          <a:bodyPr anchor="ctr" anchorCtr="0">
            <a:noAutofit/>
          </a:bodyPr>
          <a:lstStyle>
            <a:lvl1pPr algn="l">
              <a:defRPr sz="2386"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1" name="直線コネクタ 10"/>
          <p:cNvCxnSpPr/>
          <p:nvPr userDrawn="1"/>
        </p:nvCxnSpPr>
        <p:spPr>
          <a:xfrm>
            <a:off x="225581" y="6561614"/>
            <a:ext cx="11741538"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pic>
        <p:nvPicPr>
          <p:cNvPr id="10" name="図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6" y="301146"/>
            <a:ext cx="1426239" cy="429036"/>
          </a:xfrm>
          <a:prstGeom prst="rect">
            <a:avLst/>
          </a:prstGeom>
        </p:spPr>
      </p:pic>
      <p:sp>
        <p:nvSpPr>
          <p:cNvPr id="12" name="Footer Placeholder 4">
            <a:extLst>
              <a:ext uri="{FF2B5EF4-FFF2-40B4-BE49-F238E27FC236}">
                <a16:creationId xmlns:a16="http://schemas.microsoft.com/office/drawing/2014/main" id="{1B5D6447-79A8-4CCA-83B9-E4E361D62ABF}"/>
              </a:ext>
            </a:extLst>
          </p:cNvPr>
          <p:cNvSpPr>
            <a:spLocks noGrp="1"/>
          </p:cNvSpPr>
          <p:nvPr>
            <p:ph type="ftr" sz="quarter" idx="3"/>
          </p:nvPr>
        </p:nvSpPr>
        <p:spPr>
          <a:xfrm>
            <a:off x="4382300" y="6545391"/>
            <a:ext cx="6781723" cy="365125"/>
          </a:xfrm>
          <a:prstGeom prst="rect">
            <a:avLst/>
          </a:prstGeom>
        </p:spPr>
        <p:txBody>
          <a:bodyPr vert="horz" lIns="91440" tIns="45720" rIns="91440" bIns="45720" rtlCol="0" anchor="ctr" anchorCtr="0"/>
          <a:lstStyle>
            <a:lvl1pPr algn="r">
              <a:defRPr sz="937"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3739216151"/>
      </p:ext>
    </p:extLst>
  </p:cSld>
  <p:clrMapOvr>
    <a:masterClrMapping/>
  </p:clrMapOvr>
  <p:extLst>
    <p:ext uri="{DCECCB84-F9BA-43D5-87BE-67443E8EF086}">
      <p15:sldGuideLst xmlns:p15="http://schemas.microsoft.com/office/powerpoint/2012/main">
        <p15:guide id="1" orient="horz" pos="640">
          <p15:clr>
            <a:srgbClr val="FBAE40"/>
          </p15:clr>
        </p15:guide>
        <p15:guide id="2" pos="606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page - white">
    <p:spTree>
      <p:nvGrpSpPr>
        <p:cNvPr id="1" name=""/>
        <p:cNvGrpSpPr/>
        <p:nvPr/>
      </p:nvGrpSpPr>
      <p:grpSpPr>
        <a:xfrm>
          <a:off x="0" y="0"/>
          <a:ext cx="0" cy="0"/>
          <a:chOff x="0" y="0"/>
          <a:chExt cx="0" cy="0"/>
        </a:xfrm>
      </p:grpSpPr>
      <p:sp>
        <p:nvSpPr>
          <p:cNvPr id="16" name="Slide Number Placeholder 5"/>
          <p:cNvSpPr>
            <a:spLocks noGrp="1"/>
          </p:cNvSpPr>
          <p:nvPr>
            <p:ph type="sldNum" sz="quarter" idx="4"/>
          </p:nvPr>
        </p:nvSpPr>
        <p:spPr>
          <a:xfrm>
            <a:off x="11164023" y="6537827"/>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9" name="タイトル 1"/>
          <p:cNvSpPr>
            <a:spLocks noGrp="1"/>
          </p:cNvSpPr>
          <p:nvPr>
            <p:ph type="ctrTitle" hasCustomPrompt="1"/>
          </p:nvPr>
        </p:nvSpPr>
        <p:spPr>
          <a:xfrm>
            <a:off x="562708" y="1514286"/>
            <a:ext cx="8123736" cy="1512888"/>
          </a:xfrm>
        </p:spPr>
        <p:txBody>
          <a:bodyPr>
            <a:normAutofit/>
          </a:bodyPr>
          <a:lstStyle>
            <a:lvl1pPr>
              <a:defRPr sz="2954" b="1"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pic>
        <p:nvPicPr>
          <p:cNvPr id="6" name="図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218262" y="177508"/>
            <a:ext cx="1753772" cy="670560"/>
          </a:xfrm>
          <a:prstGeom prst="rect">
            <a:avLst/>
          </a:prstGeom>
        </p:spPr>
      </p:pic>
    </p:spTree>
    <p:extLst>
      <p:ext uri="{BB962C8B-B14F-4D97-AF65-F5344CB8AC3E}">
        <p14:creationId xmlns:p14="http://schemas.microsoft.com/office/powerpoint/2010/main" val="26030795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1_End / Contact page - White">
    <p:spTree>
      <p:nvGrpSpPr>
        <p:cNvPr id="1" name=""/>
        <p:cNvGrpSpPr/>
        <p:nvPr/>
      </p:nvGrpSpPr>
      <p:grpSpPr>
        <a:xfrm>
          <a:off x="0" y="0"/>
          <a:ext cx="0" cy="0"/>
          <a:chOff x="0" y="0"/>
          <a:chExt cx="0" cy="0"/>
        </a:xfrm>
      </p:grpSpPr>
      <p:sp>
        <p:nvSpPr>
          <p:cNvPr id="8" name="テキスト ボックス 7"/>
          <p:cNvSpPr txBox="1"/>
          <p:nvPr userDrawn="1"/>
        </p:nvSpPr>
        <p:spPr>
          <a:xfrm>
            <a:off x="630917" y="3806200"/>
            <a:ext cx="1015021" cy="564322"/>
          </a:xfrm>
          <a:prstGeom prst="rect">
            <a:avLst/>
          </a:prstGeom>
          <a:noFill/>
        </p:spPr>
        <p:txBody>
          <a:bodyPr wrap="none" rtlCol="0">
            <a:spAutoFit/>
          </a:bodyPr>
          <a:lstStyle/>
          <a:p>
            <a:r>
              <a:rPr lang="en-US" altLang="ja-JP" sz="3067" b="1">
                <a:solidFill>
                  <a:srgbClr val="465A64"/>
                </a:solidFill>
                <a:latin typeface="Arial Unicode MS" panose="020B0604020202020204" pitchFamily="50" charset="-128"/>
                <a:ea typeface="Arial Unicode MS" panose="020B0604020202020204" pitchFamily="50" charset="-128"/>
                <a:cs typeface="Arial Unicode MS" panose="020B0604020202020204" pitchFamily="50" charset="-128"/>
              </a:rPr>
              <a:t>END</a:t>
            </a:r>
            <a:endParaRPr lang="ja-JP" altLang="en-US" sz="3067" b="1">
              <a:solidFill>
                <a:srgbClr val="465A64"/>
              </a:solidFill>
              <a:latin typeface="Arial Unicode MS" panose="020B0604020202020204" pitchFamily="50" charset="-128"/>
              <a:ea typeface="Arial Unicode MS" panose="020B0604020202020204" pitchFamily="50" charset="-128"/>
              <a:cs typeface="Arial Unicode MS" panose="020B0604020202020204" pitchFamily="50" charset="-128"/>
            </a:endParaRPr>
          </a:p>
        </p:txBody>
      </p:sp>
      <p:pic>
        <p:nvPicPr>
          <p:cNvPr id="4" name="図 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99706" y="1295426"/>
            <a:ext cx="3651972" cy="1395658"/>
          </a:xfrm>
          <a:prstGeom prst="rect">
            <a:avLst/>
          </a:prstGeom>
        </p:spPr>
      </p:pic>
    </p:spTree>
    <p:extLst>
      <p:ext uri="{BB962C8B-B14F-4D97-AF65-F5344CB8AC3E}">
        <p14:creationId xmlns:p14="http://schemas.microsoft.com/office/powerpoint/2010/main" val="4050208995"/>
      </p:ext>
    </p:extLst>
  </p:cSld>
  <p:clrMapOvr>
    <a:masterClrMapping/>
  </p:clrMapOvr>
  <p:extLst>
    <p:ext uri="{DCECCB84-F9BA-43D5-87BE-67443E8EF086}">
      <p15:sldGuideLst xmlns:p15="http://schemas.microsoft.com/office/powerpoint/2012/main">
        <p15:guide id="1" orient="horz" pos="2455">
          <p15:clr>
            <a:srgbClr val="FBAE40"/>
          </p15:clr>
        </p15:guide>
        <p15:guide id="2" pos="312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End / Contact page - White">
    <p:spTree>
      <p:nvGrpSpPr>
        <p:cNvPr id="1" name=""/>
        <p:cNvGrpSpPr/>
        <p:nvPr/>
      </p:nvGrpSpPr>
      <p:grpSpPr>
        <a:xfrm>
          <a:off x="0" y="0"/>
          <a:ext cx="0" cy="0"/>
          <a:chOff x="0" y="0"/>
          <a:chExt cx="0" cy="0"/>
        </a:xfrm>
      </p:grpSpPr>
      <p:pic>
        <p:nvPicPr>
          <p:cNvPr id="9" name="図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02739" y="1295426"/>
            <a:ext cx="3651972" cy="1395658"/>
          </a:xfrm>
          <a:prstGeom prst="rect">
            <a:avLst/>
          </a:prstGeom>
        </p:spPr>
      </p:pic>
      <p:sp>
        <p:nvSpPr>
          <p:cNvPr id="11" name="Text Placeholder 13"/>
          <p:cNvSpPr>
            <a:spLocks noGrp="1"/>
          </p:cNvSpPr>
          <p:nvPr>
            <p:ph type="body" sz="quarter" idx="17" hasCustomPrompt="1"/>
          </p:nvPr>
        </p:nvSpPr>
        <p:spPr bwMode="black">
          <a:xfrm>
            <a:off x="2147819" y="4978748"/>
            <a:ext cx="2984754" cy="150734"/>
          </a:xfrm>
        </p:spPr>
        <p:txBody>
          <a:bodyPr lIns="0" tIns="0" rIns="0" bIns="0" anchor="ctr" anchorCtr="0">
            <a:noAutofit/>
          </a:bodyPr>
          <a:lstStyle>
            <a:lvl1pPr marL="0" indent="0">
              <a:buFontTx/>
              <a:buNone/>
              <a:defRPr sz="1023"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部課名</a:t>
            </a:r>
            <a:endParaRPr lang="en-US"/>
          </a:p>
        </p:txBody>
      </p:sp>
      <p:sp>
        <p:nvSpPr>
          <p:cNvPr id="12" name="Text Placeholder 13"/>
          <p:cNvSpPr>
            <a:spLocks noGrp="1"/>
          </p:cNvSpPr>
          <p:nvPr>
            <p:ph type="body" sz="quarter" idx="18" hasCustomPrompt="1"/>
          </p:nvPr>
        </p:nvSpPr>
        <p:spPr bwMode="black">
          <a:xfrm>
            <a:off x="2147819" y="5230721"/>
            <a:ext cx="2984754" cy="150734"/>
          </a:xfrm>
        </p:spPr>
        <p:txBody>
          <a:bodyPr lIns="0" tIns="0" rIns="0" bIns="0" anchor="ctr" anchorCtr="0">
            <a:noAutofit/>
          </a:bodyPr>
          <a:lstStyle>
            <a:lvl1pPr marL="0" indent="0">
              <a:buFontTx/>
              <a:buNone/>
              <a:defRPr sz="1023"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メールアドレス</a:t>
            </a:r>
            <a:endParaRPr lang="en-US"/>
          </a:p>
        </p:txBody>
      </p:sp>
      <p:sp>
        <p:nvSpPr>
          <p:cNvPr id="13" name="Text Placeholder 13"/>
          <p:cNvSpPr>
            <a:spLocks noGrp="1"/>
          </p:cNvSpPr>
          <p:nvPr>
            <p:ph type="body" sz="quarter" idx="19" hasCustomPrompt="1"/>
          </p:nvPr>
        </p:nvSpPr>
        <p:spPr bwMode="black">
          <a:xfrm>
            <a:off x="2149413" y="5491776"/>
            <a:ext cx="2984754" cy="150734"/>
          </a:xfrm>
        </p:spPr>
        <p:txBody>
          <a:bodyPr lIns="0" tIns="0" rIns="0" bIns="0" anchor="ctr" anchorCtr="0">
            <a:noAutofit/>
          </a:bodyPr>
          <a:lstStyle>
            <a:lvl1pPr marL="0" indent="0">
              <a:buFontTx/>
              <a:buNone/>
              <a:defRPr sz="1023"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Tel #</a:t>
            </a:r>
          </a:p>
        </p:txBody>
      </p:sp>
      <p:sp>
        <p:nvSpPr>
          <p:cNvPr id="14" name="Text Placeholder 13"/>
          <p:cNvSpPr>
            <a:spLocks noGrp="1"/>
          </p:cNvSpPr>
          <p:nvPr>
            <p:ph type="body" sz="quarter" idx="27" hasCustomPrompt="1"/>
          </p:nvPr>
        </p:nvSpPr>
        <p:spPr bwMode="black">
          <a:xfrm>
            <a:off x="643899" y="4256788"/>
            <a:ext cx="5908261" cy="532041"/>
          </a:xfrm>
        </p:spPr>
        <p:txBody>
          <a:bodyPr lIns="90000" anchor="t" anchorCtr="0">
            <a:noAutofit/>
          </a:bodyPr>
          <a:lstStyle>
            <a:lvl1pPr marL="0" indent="0">
              <a:buFontTx/>
              <a:buNone/>
              <a:defRPr sz="1023"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noProof="0"/>
              <a:t>住所</a:t>
            </a:r>
            <a:endParaRPr lang="en-US" noProof="0"/>
          </a:p>
        </p:txBody>
      </p:sp>
      <p:sp>
        <p:nvSpPr>
          <p:cNvPr id="19" name="Text Placeholder 13"/>
          <p:cNvSpPr>
            <a:spLocks noGrp="1"/>
          </p:cNvSpPr>
          <p:nvPr>
            <p:ph type="body" sz="quarter" idx="29" hasCustomPrompt="1"/>
          </p:nvPr>
        </p:nvSpPr>
        <p:spPr bwMode="black">
          <a:xfrm>
            <a:off x="2149413" y="5749582"/>
            <a:ext cx="2984754" cy="150734"/>
          </a:xfrm>
        </p:spPr>
        <p:txBody>
          <a:bodyPr lIns="0" tIns="0" rIns="0" bIns="0" anchor="ctr" anchorCtr="0">
            <a:noAutofit/>
          </a:bodyPr>
          <a:lstStyle>
            <a:lvl1pPr marL="0" indent="0">
              <a:buFontTx/>
              <a:buNone/>
              <a:defRPr sz="1023"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Fax #</a:t>
            </a:r>
          </a:p>
        </p:txBody>
      </p:sp>
      <p:pic>
        <p:nvPicPr>
          <p:cNvPr id="23" name="図 2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47028" y="3897313"/>
            <a:ext cx="1562377" cy="185876"/>
          </a:xfrm>
          <a:prstGeom prst="rect">
            <a:avLst/>
          </a:prstGeom>
        </p:spPr>
      </p:pic>
      <p:pic>
        <p:nvPicPr>
          <p:cNvPr id="25" name="図 24"/>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7027" y="4983161"/>
            <a:ext cx="1259339" cy="853134"/>
          </a:xfrm>
          <a:prstGeom prst="rect">
            <a:avLst/>
          </a:prstGeom>
        </p:spPr>
      </p:pic>
      <p:pic>
        <p:nvPicPr>
          <p:cNvPr id="26" name="図 25">
            <a:hlinkClick r:id="rId5"/>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47025" y="6163355"/>
            <a:ext cx="1755648" cy="169164"/>
          </a:xfrm>
          <a:prstGeom prst="rect">
            <a:avLst/>
          </a:prstGeom>
        </p:spPr>
      </p:pic>
    </p:spTree>
    <p:extLst>
      <p:ext uri="{BB962C8B-B14F-4D97-AF65-F5344CB8AC3E}">
        <p14:creationId xmlns:p14="http://schemas.microsoft.com/office/powerpoint/2010/main" val="4194216488"/>
      </p:ext>
    </p:extLst>
  </p:cSld>
  <p:clrMapOvr>
    <a:masterClrMapping/>
  </p:clrMapOvr>
  <p:extLst>
    <p:ext uri="{DCECCB84-F9BA-43D5-87BE-67443E8EF086}">
      <p15:sldGuideLst xmlns:p15="http://schemas.microsoft.com/office/powerpoint/2012/main">
        <p15:guide id="1" orient="horz" pos="2455">
          <p15:clr>
            <a:srgbClr val="FBAE40"/>
          </p15:clr>
        </p15:guide>
        <p15:guide id="2" pos="312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End / Contact page - Blue">
    <p:spTree>
      <p:nvGrpSpPr>
        <p:cNvPr id="1" name=""/>
        <p:cNvGrpSpPr/>
        <p:nvPr/>
      </p:nvGrpSpPr>
      <p:grpSpPr>
        <a:xfrm>
          <a:off x="0" y="0"/>
          <a:ext cx="0" cy="0"/>
          <a:chOff x="0" y="0"/>
          <a:chExt cx="0" cy="0"/>
        </a:xfrm>
      </p:grpSpPr>
      <p:sp>
        <p:nvSpPr>
          <p:cNvPr id="12" name="フリーフォーム 11"/>
          <p:cNvSpPr/>
          <p:nvPr userDrawn="1"/>
        </p:nvSpPr>
        <p:spPr>
          <a:xfrm>
            <a:off x="225581" y="170121"/>
            <a:ext cx="11741538"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77913" tIns="38957" rIns="77913" bIns="38957" numCol="1" spcCol="0" rtlCol="0" fromWordArt="0" anchor="ctr" anchorCtr="0" forceAA="0" compatLnSpc="1">
            <a:prstTxWarp prst="textNoShape">
              <a:avLst/>
            </a:prstTxWarp>
            <a:noAutofit/>
          </a:bodyPr>
          <a:lstStyle/>
          <a:p>
            <a:pPr algn="ctr"/>
            <a:endParaRPr lang="ja-JP" altLang="en-US" sz="1534">
              <a:solidFill>
                <a:srgbClr val="FFFFFF"/>
              </a:solidFill>
            </a:endParaRPr>
          </a:p>
        </p:txBody>
      </p:sp>
      <p:sp>
        <p:nvSpPr>
          <p:cNvPr id="16" name="Text Placeholder 13"/>
          <p:cNvSpPr>
            <a:spLocks noGrp="1"/>
          </p:cNvSpPr>
          <p:nvPr>
            <p:ph type="body" sz="quarter" idx="17" hasCustomPrompt="1"/>
          </p:nvPr>
        </p:nvSpPr>
        <p:spPr bwMode="white">
          <a:xfrm>
            <a:off x="2147819" y="2638773"/>
            <a:ext cx="2984754" cy="150734"/>
          </a:xfrm>
        </p:spPr>
        <p:txBody>
          <a:bodyPr lIns="0" tIns="0" rIns="0" bIns="0" anchor="ctr" anchorCtr="0">
            <a:noAutofit/>
          </a:bodyPr>
          <a:lstStyle>
            <a:lvl1pPr marL="0" indent="0">
              <a:buFontTx/>
              <a:buNone/>
              <a:defRPr sz="1023"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部課名</a:t>
            </a:r>
            <a:endParaRPr lang="en-US"/>
          </a:p>
        </p:txBody>
      </p:sp>
      <p:sp>
        <p:nvSpPr>
          <p:cNvPr id="17" name="Text Placeholder 13"/>
          <p:cNvSpPr>
            <a:spLocks noGrp="1"/>
          </p:cNvSpPr>
          <p:nvPr>
            <p:ph type="body" sz="quarter" idx="18" hasCustomPrompt="1"/>
          </p:nvPr>
        </p:nvSpPr>
        <p:spPr bwMode="white">
          <a:xfrm>
            <a:off x="2147819" y="2890746"/>
            <a:ext cx="2984754" cy="150734"/>
          </a:xfrm>
        </p:spPr>
        <p:txBody>
          <a:bodyPr lIns="0" tIns="0" rIns="0" bIns="0" anchor="ctr" anchorCtr="0">
            <a:noAutofit/>
          </a:bodyPr>
          <a:lstStyle>
            <a:lvl1pPr marL="0" indent="0">
              <a:buFontTx/>
              <a:buNone/>
              <a:defRPr sz="1023"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メールアドレス</a:t>
            </a:r>
            <a:endParaRPr lang="en-US"/>
          </a:p>
        </p:txBody>
      </p:sp>
      <p:sp>
        <p:nvSpPr>
          <p:cNvPr id="18" name="Text Placeholder 13"/>
          <p:cNvSpPr>
            <a:spLocks noGrp="1"/>
          </p:cNvSpPr>
          <p:nvPr>
            <p:ph type="body" sz="quarter" idx="19" hasCustomPrompt="1"/>
          </p:nvPr>
        </p:nvSpPr>
        <p:spPr bwMode="white">
          <a:xfrm>
            <a:off x="2149413" y="3151801"/>
            <a:ext cx="2984754" cy="150734"/>
          </a:xfrm>
        </p:spPr>
        <p:txBody>
          <a:bodyPr lIns="0" tIns="0" rIns="0" bIns="0" anchor="ctr" anchorCtr="0">
            <a:noAutofit/>
          </a:bodyPr>
          <a:lstStyle>
            <a:lvl1pPr marL="0" indent="0">
              <a:buFontTx/>
              <a:buNone/>
              <a:defRPr sz="1023"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Tel #</a:t>
            </a:r>
          </a:p>
        </p:txBody>
      </p:sp>
      <p:sp>
        <p:nvSpPr>
          <p:cNvPr id="19" name="Text Placeholder 13"/>
          <p:cNvSpPr>
            <a:spLocks noGrp="1"/>
          </p:cNvSpPr>
          <p:nvPr>
            <p:ph type="body" sz="quarter" idx="27" hasCustomPrompt="1"/>
          </p:nvPr>
        </p:nvSpPr>
        <p:spPr bwMode="white">
          <a:xfrm>
            <a:off x="643899" y="1916813"/>
            <a:ext cx="5908261" cy="532041"/>
          </a:xfrm>
        </p:spPr>
        <p:txBody>
          <a:bodyPr lIns="90000" anchor="t" anchorCtr="0">
            <a:noAutofit/>
          </a:bodyPr>
          <a:lstStyle>
            <a:lvl1pPr marL="0" indent="0">
              <a:buFontTx/>
              <a:buNone/>
              <a:defRPr sz="1023"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noProof="0"/>
              <a:t>住所</a:t>
            </a:r>
            <a:endParaRPr lang="en-US" noProof="0"/>
          </a:p>
        </p:txBody>
      </p:sp>
      <p:sp>
        <p:nvSpPr>
          <p:cNvPr id="20" name="Text Placeholder 13"/>
          <p:cNvSpPr>
            <a:spLocks noGrp="1"/>
          </p:cNvSpPr>
          <p:nvPr>
            <p:ph type="body" sz="quarter" idx="29" hasCustomPrompt="1"/>
          </p:nvPr>
        </p:nvSpPr>
        <p:spPr bwMode="white">
          <a:xfrm>
            <a:off x="2149413" y="3409607"/>
            <a:ext cx="2984754" cy="150734"/>
          </a:xfrm>
        </p:spPr>
        <p:txBody>
          <a:bodyPr lIns="0" tIns="0" rIns="0" bIns="0" anchor="ctr" anchorCtr="0">
            <a:noAutofit/>
          </a:bodyPr>
          <a:lstStyle>
            <a:lvl1pPr marL="0" indent="0">
              <a:buFontTx/>
              <a:buNone/>
              <a:defRPr sz="1023"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Fax #</a:t>
            </a:r>
          </a:p>
        </p:txBody>
      </p:sp>
      <p:pic>
        <p:nvPicPr>
          <p:cNvPr id="21" name="図 2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7028" y="1557343"/>
            <a:ext cx="1562377" cy="185877"/>
          </a:xfrm>
          <a:prstGeom prst="rect">
            <a:avLst/>
          </a:prstGeom>
        </p:spPr>
      </p:pic>
      <p:pic>
        <p:nvPicPr>
          <p:cNvPr id="28" name="図 27"/>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47027" y="2643191"/>
            <a:ext cx="1259339" cy="853135"/>
          </a:xfrm>
          <a:prstGeom prst="rect">
            <a:avLst/>
          </a:prstGeom>
        </p:spPr>
      </p:pic>
      <p:pic>
        <p:nvPicPr>
          <p:cNvPr id="29" name="図 28">
            <a:hlinkClick r:id="rId4"/>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747025" y="3823380"/>
            <a:ext cx="1755648" cy="169164"/>
          </a:xfrm>
          <a:prstGeom prst="rect">
            <a:avLst/>
          </a:prstGeom>
        </p:spPr>
      </p:pic>
      <p:pic>
        <p:nvPicPr>
          <p:cNvPr id="14" name="図 13"/>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8905991" y="5538737"/>
            <a:ext cx="3061130" cy="1170432"/>
          </a:xfrm>
          <a:prstGeom prst="rect">
            <a:avLst/>
          </a:prstGeom>
        </p:spPr>
      </p:pic>
    </p:spTree>
    <p:extLst>
      <p:ext uri="{BB962C8B-B14F-4D97-AF65-F5344CB8AC3E}">
        <p14:creationId xmlns:p14="http://schemas.microsoft.com/office/powerpoint/2010/main" val="4237276937"/>
      </p:ext>
    </p:extLst>
  </p:cSld>
  <p:clrMapOvr>
    <a:masterClrMapping/>
  </p:clrMapOvr>
  <p:extLst>
    <p:ext uri="{DCECCB84-F9BA-43D5-87BE-67443E8EF086}">
      <p15:sldGuideLst xmlns:p15="http://schemas.microsoft.com/office/powerpoint/2012/main">
        <p15:guide id="1" orient="horz" pos="981">
          <p15:clr>
            <a:srgbClr val="FBAE40"/>
          </p15:clr>
        </p15:guide>
        <p15:guide id="2" pos="312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End page - Blue">
    <p:spTree>
      <p:nvGrpSpPr>
        <p:cNvPr id="1" name=""/>
        <p:cNvGrpSpPr/>
        <p:nvPr/>
      </p:nvGrpSpPr>
      <p:grpSpPr>
        <a:xfrm>
          <a:off x="0" y="0"/>
          <a:ext cx="0" cy="0"/>
          <a:chOff x="0" y="0"/>
          <a:chExt cx="0" cy="0"/>
        </a:xfrm>
      </p:grpSpPr>
      <p:sp>
        <p:nvSpPr>
          <p:cNvPr id="8" name="フリーフォーム 7"/>
          <p:cNvSpPr/>
          <p:nvPr userDrawn="1"/>
        </p:nvSpPr>
        <p:spPr>
          <a:xfrm>
            <a:off x="225581" y="170121"/>
            <a:ext cx="11741538"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77913" tIns="38957" rIns="77913" bIns="38957" numCol="1" spcCol="0" rtlCol="0" fromWordArt="0" anchor="ctr" anchorCtr="0" forceAA="0" compatLnSpc="1">
            <a:prstTxWarp prst="textNoShape">
              <a:avLst/>
            </a:prstTxWarp>
            <a:noAutofit/>
          </a:bodyPr>
          <a:lstStyle/>
          <a:p>
            <a:pPr algn="ctr"/>
            <a:endParaRPr lang="ja-JP" altLang="en-US" sz="1534">
              <a:solidFill>
                <a:srgbClr val="FFFFFF"/>
              </a:solidFill>
            </a:endParaRPr>
          </a:p>
        </p:txBody>
      </p:sp>
      <p:pic>
        <p:nvPicPr>
          <p:cNvPr id="5" name="図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50173" y="1557338"/>
            <a:ext cx="1236831" cy="356310"/>
          </a:xfrm>
          <a:prstGeom prst="rect">
            <a:avLst/>
          </a:prstGeom>
        </p:spPr>
      </p:pic>
      <p:pic>
        <p:nvPicPr>
          <p:cNvPr id="6" name="図 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905991" y="5538737"/>
            <a:ext cx="3061130" cy="1170432"/>
          </a:xfrm>
          <a:prstGeom prst="rect">
            <a:avLst/>
          </a:prstGeom>
        </p:spPr>
      </p:pic>
    </p:spTree>
    <p:extLst>
      <p:ext uri="{BB962C8B-B14F-4D97-AF65-F5344CB8AC3E}">
        <p14:creationId xmlns:p14="http://schemas.microsoft.com/office/powerpoint/2010/main" val="3880525738"/>
      </p:ext>
    </p:extLst>
  </p:cSld>
  <p:clrMapOvr>
    <a:masterClrMapping/>
  </p:clrMapOvr>
  <p:extLst>
    <p:ext uri="{DCECCB84-F9BA-43D5-87BE-67443E8EF086}">
      <p15:sldGuideLst xmlns:p15="http://schemas.microsoft.com/office/powerpoint/2012/main">
        <p15:guide id="1" orient="horz" pos="981">
          <p15:clr>
            <a:srgbClr val="FBAE40"/>
          </p15:clr>
        </p15:guide>
        <p15:guide id="2" pos="312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Header &amp; Contents - Title &amp; Contents">
    <p:spTree>
      <p:nvGrpSpPr>
        <p:cNvPr id="1" name=""/>
        <p:cNvGrpSpPr/>
        <p:nvPr/>
      </p:nvGrpSpPr>
      <p:grpSpPr>
        <a:xfrm>
          <a:off x="0" y="0"/>
          <a:ext cx="0" cy="0"/>
          <a:chOff x="0" y="0"/>
          <a:chExt cx="0" cy="0"/>
        </a:xfrm>
      </p:grpSpPr>
      <p:grpSp>
        <p:nvGrpSpPr>
          <p:cNvPr id="8" name="図形グループ 7"/>
          <p:cNvGrpSpPr/>
          <p:nvPr userDrawn="1"/>
        </p:nvGrpSpPr>
        <p:grpSpPr>
          <a:xfrm>
            <a:off x="234831" y="192168"/>
            <a:ext cx="11750400" cy="725636"/>
            <a:chOff x="183785" y="207286"/>
            <a:chExt cx="9547200" cy="725636"/>
          </a:xfrm>
        </p:grpSpPr>
        <p:grpSp>
          <p:nvGrpSpPr>
            <p:cNvPr id="9" name="図形グループ 8"/>
            <p:cNvGrpSpPr/>
            <p:nvPr userDrawn="1"/>
          </p:nvGrpSpPr>
          <p:grpSpPr>
            <a:xfrm>
              <a:off x="183785" y="207286"/>
              <a:ext cx="9547200" cy="725636"/>
              <a:chOff x="142220" y="234996"/>
              <a:chExt cx="9547200" cy="725636"/>
            </a:xfrm>
          </p:grpSpPr>
          <p:sp>
            <p:nvSpPr>
              <p:cNvPr id="11" name="正方形/長方形 10"/>
              <p:cNvSpPr/>
              <p:nvPr userDrawn="1"/>
            </p:nvSpPr>
            <p:spPr>
              <a:xfrm>
                <a:off x="142220" y="234996"/>
                <a:ext cx="9547200" cy="679204"/>
              </a:xfrm>
              <a:prstGeom prst="rect">
                <a:avLst/>
              </a:prstGeom>
              <a:gradFill flip="none" rotWithShape="1">
                <a:gsLst>
                  <a:gs pos="0">
                    <a:srgbClr val="281EC8"/>
                  </a:gs>
                  <a:gs pos="70000">
                    <a:srgbClr val="281E64">
                      <a:lumMod val="80000"/>
                    </a:srgbClr>
                  </a:gs>
                </a:gsLst>
                <a:path path="circle">
                  <a:fillToRect r="100000" b="100000"/>
                </a:path>
                <a:tileRect l="-100000" t="-10000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ja-JP" altLang="en-US" sz="1416"/>
              </a:p>
            </p:txBody>
          </p:sp>
          <p:sp>
            <p:nvSpPr>
              <p:cNvPr id="12" name="正方形/長方形 11"/>
              <p:cNvSpPr/>
              <p:nvPr userDrawn="1"/>
            </p:nvSpPr>
            <p:spPr>
              <a:xfrm>
                <a:off x="142220" y="914913"/>
                <a:ext cx="9547200" cy="45719"/>
              </a:xfrm>
              <a:prstGeom prst="rect">
                <a:avLst/>
              </a:prstGeom>
              <a:solidFill>
                <a:srgbClr val="E6003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ja-JP" altLang="en-US" sz="1416"/>
              </a:p>
            </p:txBody>
          </p:sp>
        </p:grpSp>
        <p:pic>
          <p:nvPicPr>
            <p:cNvPr id="10" name="図 9" descr="名称未設定-3.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831784" y="450439"/>
              <a:ext cx="649547" cy="222733"/>
            </a:xfrm>
            <a:prstGeom prst="rect">
              <a:avLst/>
            </a:prstGeom>
          </p:spPr>
        </p:pic>
      </p:grpSp>
      <p:sp>
        <p:nvSpPr>
          <p:cNvPr id="3" name="Content Placeholder 2"/>
          <p:cNvSpPr>
            <a:spLocks noGrp="1"/>
          </p:cNvSpPr>
          <p:nvPr>
            <p:ph idx="1"/>
          </p:nvPr>
        </p:nvSpPr>
        <p:spPr>
          <a:xfrm>
            <a:off x="5183192" y="1149927"/>
            <a:ext cx="6793409" cy="5220000"/>
          </a:xfrm>
        </p:spPr>
        <p:txBody>
          <a:bodyPr/>
          <a:lstStyle>
            <a:lvl1pPr>
              <a:defRPr sz="2517" b="0" i="0">
                <a:latin typeface="Meiryo UI" panose="020B0604030504040204" pitchFamily="50" charset="-128"/>
                <a:ea typeface="Meiryo UI" panose="020B0604030504040204" pitchFamily="50" charset="-128"/>
                <a:cs typeface="Meiryo UI" panose="020B0604030504040204" pitchFamily="50" charset="-128"/>
              </a:defRPr>
            </a:lvl1pPr>
            <a:lvl2pPr>
              <a:defRPr sz="2203" b="0" i="0">
                <a:latin typeface="Meiryo UI" panose="020B0604030504040204" pitchFamily="50" charset="-128"/>
                <a:ea typeface="Meiryo UI" panose="020B0604030504040204" pitchFamily="50" charset="-128"/>
                <a:cs typeface="Meiryo UI" panose="020B0604030504040204" pitchFamily="50" charset="-128"/>
              </a:defRPr>
            </a:lvl2pPr>
            <a:lvl3pPr>
              <a:defRPr sz="1888" b="0" i="0">
                <a:latin typeface="Meiryo UI" panose="020B0604030504040204" pitchFamily="50" charset="-128"/>
                <a:ea typeface="Meiryo UI" panose="020B0604030504040204" pitchFamily="50" charset="-128"/>
                <a:cs typeface="Meiryo UI" panose="020B0604030504040204" pitchFamily="50" charset="-128"/>
              </a:defRPr>
            </a:lvl3pPr>
            <a:lvl4pPr>
              <a:defRPr sz="1573" b="0" i="0">
                <a:latin typeface="Meiryo UI" panose="020B0604030504040204" pitchFamily="50" charset="-128"/>
                <a:ea typeface="Meiryo UI" panose="020B0604030504040204" pitchFamily="50" charset="-128"/>
                <a:cs typeface="Meiryo UI" panose="020B0604030504040204" pitchFamily="50" charset="-128"/>
              </a:defRPr>
            </a:lvl4pPr>
            <a:lvl5pPr>
              <a:defRPr sz="1573" b="0" i="0">
                <a:latin typeface="Meiryo UI" panose="020B0604030504040204" pitchFamily="50" charset="-128"/>
                <a:ea typeface="Meiryo UI" panose="020B0604030504040204" pitchFamily="50" charset="-128"/>
                <a:cs typeface="Meiryo UI" panose="020B0604030504040204" pitchFamily="50" charset="-128"/>
              </a:defRPr>
            </a:lvl5pPr>
            <a:lvl6pPr>
              <a:defRPr sz="1573"/>
            </a:lvl6pPr>
            <a:lvl7pPr>
              <a:defRPr sz="1573"/>
            </a:lvl7pPr>
            <a:lvl8pPr>
              <a:defRPr sz="1573"/>
            </a:lvl8pPr>
            <a:lvl9pPr>
              <a:defRPr sz="1573"/>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226198" y="1149927"/>
            <a:ext cx="4545829" cy="5220000"/>
          </a:xfrm>
        </p:spPr>
        <p:txBody>
          <a:bodyPr>
            <a:normAutofit/>
          </a:bodyPr>
          <a:lstStyle>
            <a:lvl1pPr marL="0" indent="0">
              <a:buNone/>
              <a:defRPr sz="1573"/>
            </a:lvl1pPr>
            <a:lvl2pPr marL="359627" indent="0">
              <a:buNone/>
              <a:defRPr sz="1101"/>
            </a:lvl2pPr>
            <a:lvl3pPr marL="719255" indent="0">
              <a:buNone/>
              <a:defRPr sz="944"/>
            </a:lvl3pPr>
            <a:lvl4pPr marL="1078881" indent="0">
              <a:buNone/>
              <a:defRPr sz="786"/>
            </a:lvl4pPr>
            <a:lvl5pPr marL="1438508" indent="0">
              <a:buNone/>
              <a:defRPr sz="786"/>
            </a:lvl5pPr>
            <a:lvl6pPr marL="1798136" indent="0">
              <a:buNone/>
              <a:defRPr sz="786"/>
            </a:lvl6pPr>
            <a:lvl7pPr marL="2157763" indent="0">
              <a:buNone/>
              <a:defRPr sz="786"/>
            </a:lvl7pPr>
            <a:lvl8pPr marL="2517390" indent="0">
              <a:buNone/>
              <a:defRPr sz="786"/>
            </a:lvl8pPr>
            <a:lvl9pPr marL="2877017" indent="0">
              <a:buNone/>
              <a:defRPr sz="786"/>
            </a:lvl9pPr>
          </a:lstStyle>
          <a:p>
            <a:pPr lvl="0"/>
            <a:r>
              <a:rPr lang="ja-JP" altLang="en-US"/>
              <a:t>マスター テキストの書式設定</a:t>
            </a:r>
          </a:p>
        </p:txBody>
      </p:sp>
      <p:sp>
        <p:nvSpPr>
          <p:cNvPr id="14" name="Title 1"/>
          <p:cNvSpPr>
            <a:spLocks noGrp="1"/>
          </p:cNvSpPr>
          <p:nvPr>
            <p:ph type="title" hasCustomPrompt="1"/>
          </p:nvPr>
        </p:nvSpPr>
        <p:spPr>
          <a:xfrm>
            <a:off x="226197" y="206732"/>
            <a:ext cx="10315771" cy="679917"/>
          </a:xfrm>
        </p:spPr>
        <p:txBody>
          <a:bodyPr/>
          <a:lstStyle>
            <a:lvl1pPr>
              <a:defRPr>
                <a:solidFill>
                  <a:schemeClr val="bg1"/>
                </a:solidFill>
              </a:defRPr>
            </a:lvl1pPr>
          </a:lstStyle>
          <a:p>
            <a:r>
              <a:rPr lang="ja-JP" altLang="en-US"/>
              <a:t>ヘッダータイトル</a:t>
            </a:r>
            <a:endParaRPr lang="en-US"/>
          </a:p>
        </p:txBody>
      </p:sp>
      <p:sp>
        <p:nvSpPr>
          <p:cNvPr id="21" name="Slide Number Placeholder 5"/>
          <p:cNvSpPr>
            <a:spLocks noGrp="1"/>
          </p:cNvSpPr>
          <p:nvPr>
            <p:ph type="sldNum" sz="quarter" idx="4"/>
          </p:nvPr>
        </p:nvSpPr>
        <p:spPr>
          <a:xfrm>
            <a:off x="11164023" y="6484877"/>
            <a:ext cx="778469" cy="375833"/>
          </a:xfrm>
          <a:prstGeom prst="rect">
            <a:avLst/>
          </a:prstGeom>
        </p:spPr>
        <p:txBody>
          <a:bodyPr vert="horz" lIns="91440" tIns="45720" rIns="91440" bIns="45720" rtlCol="0" anchor="ctr"/>
          <a:lstStyle>
            <a:lvl1pPr algn="r">
              <a:defRPr sz="944">
                <a:solidFill>
                  <a:srgbClr val="281E64"/>
                </a:solidFill>
                <a:latin typeface="Meiryo UI" panose="020B0604030504040204" pitchFamily="50" charset="-128"/>
                <a:ea typeface="Meiryo UI" panose="020B0604030504040204" pitchFamily="50" charset="-128"/>
              </a:defRPr>
            </a:lvl1pPr>
          </a:lstStyle>
          <a:p>
            <a:fld id="{35EE95E1-C791-3D47-8544-3405A1C8C8DB}" type="slidenum">
              <a:rPr lang="ja-JP" altLang="en-US" smtClean="0"/>
              <a:pPr/>
              <a:t>‹#›</a:t>
            </a:fld>
            <a:endParaRPr lang="ja-JP" altLang="en-US"/>
          </a:p>
        </p:txBody>
      </p:sp>
      <p:sp>
        <p:nvSpPr>
          <p:cNvPr id="18" name="正方形/長方形 17"/>
          <p:cNvSpPr/>
          <p:nvPr userDrawn="1"/>
        </p:nvSpPr>
        <p:spPr>
          <a:xfrm>
            <a:off x="226197" y="6473439"/>
            <a:ext cx="11750400" cy="22860"/>
          </a:xfrm>
          <a:prstGeom prst="rect">
            <a:avLst/>
          </a:prstGeom>
          <a:solidFill>
            <a:srgbClr val="281E6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ja-JP" altLang="en-US" sz="1416"/>
          </a:p>
        </p:txBody>
      </p:sp>
      <p:sp>
        <p:nvSpPr>
          <p:cNvPr id="15" name="Footer Placeholder 4">
            <a:extLst>
              <a:ext uri="{FF2B5EF4-FFF2-40B4-BE49-F238E27FC236}">
                <a16:creationId xmlns:a16="http://schemas.microsoft.com/office/drawing/2014/main" id="{2E47C57E-3898-4F77-84E0-3DD35F8D87F0}"/>
              </a:ext>
            </a:extLst>
          </p:cNvPr>
          <p:cNvSpPr>
            <a:spLocks noGrp="1"/>
          </p:cNvSpPr>
          <p:nvPr>
            <p:ph type="ftr" sz="quarter" idx="3"/>
          </p:nvPr>
        </p:nvSpPr>
        <p:spPr>
          <a:xfrm>
            <a:off x="4382300" y="6545391"/>
            <a:ext cx="6781723" cy="365125"/>
          </a:xfrm>
          <a:prstGeom prst="rect">
            <a:avLst/>
          </a:prstGeom>
        </p:spPr>
        <p:txBody>
          <a:bodyPr vert="horz" lIns="91440" tIns="45720" rIns="91440" bIns="45720" rtlCol="0" anchor="ctr" anchorCtr="0"/>
          <a:lstStyle>
            <a:lvl1pPr algn="r">
              <a:defRPr sz="937"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7924023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ver page - Blue">
    <p:spTree>
      <p:nvGrpSpPr>
        <p:cNvPr id="1" name=""/>
        <p:cNvGrpSpPr/>
        <p:nvPr/>
      </p:nvGrpSpPr>
      <p:grpSpPr>
        <a:xfrm>
          <a:off x="0" y="0"/>
          <a:ext cx="0" cy="0"/>
          <a:chOff x="0" y="0"/>
          <a:chExt cx="0" cy="0"/>
        </a:xfrm>
      </p:grpSpPr>
      <p:sp>
        <p:nvSpPr>
          <p:cNvPr id="19" name="フリーフォーム 18"/>
          <p:cNvSpPr/>
          <p:nvPr userDrawn="1"/>
        </p:nvSpPr>
        <p:spPr>
          <a:xfrm>
            <a:off x="225581" y="170119"/>
            <a:ext cx="11741538"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a:endParaRPr lang="ja-JP" altLang="en-US" sz="1662">
              <a:solidFill>
                <a:srgbClr val="FFFFFF"/>
              </a:solidFill>
            </a:endParaRPr>
          </a:p>
        </p:txBody>
      </p:sp>
      <p:sp>
        <p:nvSpPr>
          <p:cNvPr id="5" name="テキスト ボックス 4"/>
          <p:cNvSpPr txBox="1"/>
          <p:nvPr userDrawn="1"/>
        </p:nvSpPr>
        <p:spPr>
          <a:xfrm>
            <a:off x="1118472" y="7182357"/>
            <a:ext cx="184731" cy="546945"/>
          </a:xfrm>
          <a:prstGeom prst="rect">
            <a:avLst/>
          </a:prstGeom>
          <a:noFill/>
        </p:spPr>
        <p:txBody>
          <a:bodyPr wrap="none" rtlCol="0">
            <a:spAutoFit/>
          </a:bodyPr>
          <a:lstStyle/>
          <a:p>
            <a:endParaRPr lang="ja-JP" altLang="en-US" sz="2954" b="1">
              <a:solidFill>
                <a:srgbClr val="FFFFFF"/>
              </a:solidFill>
              <a:latin typeface="Arial Unicode MS" panose="020B0604020202020204" pitchFamily="50" charset="-128"/>
              <a:ea typeface="Arial Unicode MS" panose="020B0604020202020204" pitchFamily="50" charset="-128"/>
              <a:cs typeface="Arial Unicode MS" panose="020B0604020202020204" pitchFamily="50" charset="-128"/>
            </a:endParaRPr>
          </a:p>
        </p:txBody>
      </p:sp>
      <p:sp>
        <p:nvSpPr>
          <p:cNvPr id="20" name="タイトル 1"/>
          <p:cNvSpPr>
            <a:spLocks noGrp="1"/>
          </p:cNvSpPr>
          <p:nvPr>
            <p:ph type="ctrTitle" hasCustomPrompt="1"/>
          </p:nvPr>
        </p:nvSpPr>
        <p:spPr bwMode="white">
          <a:xfrm>
            <a:off x="562708" y="1514286"/>
            <a:ext cx="8123737" cy="1512888"/>
          </a:xfrm>
        </p:spPr>
        <p:txBody>
          <a:bodyPr>
            <a:normAutofit/>
          </a:bodyPr>
          <a:lstStyle>
            <a:lvl1pPr>
              <a:defRPr sz="3692" b="1"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sp>
        <p:nvSpPr>
          <p:cNvPr id="21" name="サブタイトル 2"/>
          <p:cNvSpPr>
            <a:spLocks noGrp="1"/>
          </p:cNvSpPr>
          <p:nvPr>
            <p:ph type="subTitle" idx="1" hasCustomPrompt="1"/>
          </p:nvPr>
        </p:nvSpPr>
        <p:spPr bwMode="white">
          <a:xfrm>
            <a:off x="562706" y="3125316"/>
            <a:ext cx="8123737" cy="486011"/>
          </a:xfrm>
        </p:spPr>
        <p:txBody>
          <a:bodyPr>
            <a:noAutofit/>
          </a:bodyPr>
          <a:lstStyle>
            <a:lvl1pPr marL="0" indent="0" algn="l">
              <a:buNone/>
              <a:defRPr sz="2215"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vl2pPr marL="422041" indent="0" algn="ctr">
              <a:buNone/>
              <a:defRPr>
                <a:solidFill>
                  <a:schemeClr val="tx1">
                    <a:tint val="75000"/>
                  </a:schemeClr>
                </a:solidFill>
              </a:defRPr>
            </a:lvl2pPr>
            <a:lvl3pPr marL="844083" indent="0" algn="ctr">
              <a:buNone/>
              <a:defRPr>
                <a:solidFill>
                  <a:schemeClr val="tx1">
                    <a:tint val="75000"/>
                  </a:schemeClr>
                </a:solidFill>
              </a:defRPr>
            </a:lvl3pPr>
            <a:lvl4pPr marL="1266124" indent="0" algn="ctr">
              <a:buNone/>
              <a:defRPr>
                <a:solidFill>
                  <a:schemeClr val="tx1">
                    <a:tint val="75000"/>
                  </a:schemeClr>
                </a:solidFill>
              </a:defRPr>
            </a:lvl4pPr>
            <a:lvl5pPr marL="1688165" indent="0" algn="ctr">
              <a:buNone/>
              <a:defRPr>
                <a:solidFill>
                  <a:schemeClr val="tx1">
                    <a:tint val="75000"/>
                  </a:schemeClr>
                </a:solidFill>
              </a:defRPr>
            </a:lvl5pPr>
            <a:lvl6pPr marL="2110207" indent="0" algn="ctr">
              <a:buNone/>
              <a:defRPr>
                <a:solidFill>
                  <a:schemeClr val="tx1">
                    <a:tint val="75000"/>
                  </a:schemeClr>
                </a:solidFill>
              </a:defRPr>
            </a:lvl6pPr>
            <a:lvl7pPr marL="2532248" indent="0" algn="ctr">
              <a:buNone/>
              <a:defRPr>
                <a:solidFill>
                  <a:schemeClr val="tx1">
                    <a:tint val="75000"/>
                  </a:schemeClr>
                </a:solidFill>
              </a:defRPr>
            </a:lvl7pPr>
            <a:lvl8pPr marL="2954289" indent="0" algn="ctr">
              <a:buNone/>
              <a:defRPr>
                <a:solidFill>
                  <a:schemeClr val="tx1">
                    <a:tint val="75000"/>
                  </a:schemeClr>
                </a:solidFill>
              </a:defRPr>
            </a:lvl8pPr>
            <a:lvl9pPr marL="3376331" indent="0" algn="ctr">
              <a:buNone/>
              <a:defRPr>
                <a:solidFill>
                  <a:schemeClr val="tx1">
                    <a:tint val="75000"/>
                  </a:schemeClr>
                </a:solidFill>
              </a:defRPr>
            </a:lvl9pPr>
          </a:lstStyle>
          <a:p>
            <a:r>
              <a:rPr lang="ja-JP" altLang="en-US"/>
              <a:t>サブタイトル</a:t>
            </a:r>
            <a:endParaRPr lang="en-US" altLang="ja-JP"/>
          </a:p>
        </p:txBody>
      </p:sp>
      <p:pic>
        <p:nvPicPr>
          <p:cNvPr id="24" name="図 2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267932" y="6261002"/>
            <a:ext cx="4652284" cy="417310"/>
          </a:xfrm>
          <a:prstGeom prst="rect">
            <a:avLst/>
          </a:prstGeom>
        </p:spPr>
      </p:pic>
      <p:pic>
        <p:nvPicPr>
          <p:cNvPr id="10" name="図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43549" y="4874768"/>
            <a:ext cx="2177679" cy="259080"/>
          </a:xfrm>
          <a:prstGeom prst="rect">
            <a:avLst/>
          </a:prstGeom>
        </p:spPr>
      </p:pic>
      <p:sp>
        <p:nvSpPr>
          <p:cNvPr id="12" name="日付プレースホルダー 3"/>
          <p:cNvSpPr>
            <a:spLocks noGrp="1"/>
          </p:cNvSpPr>
          <p:nvPr>
            <p:ph type="dt" sz="half" idx="10"/>
          </p:nvPr>
        </p:nvSpPr>
        <p:spPr>
          <a:xfrm>
            <a:off x="478629" y="6333132"/>
            <a:ext cx="2625969" cy="273050"/>
          </a:xfrm>
          <a:prstGeom prst="rect">
            <a:avLst/>
          </a:prstGeom>
        </p:spPr>
        <p:txBody>
          <a:bodyPr/>
          <a:lstStyle>
            <a:lvl1pPr>
              <a:defRPr>
                <a:latin typeface="Meiryo UI" panose="020B0604030504040204" pitchFamily="50" charset="-128"/>
                <a:ea typeface="Meiryo UI" panose="020B0604030504040204" pitchFamily="50" charset="-128"/>
                <a:cs typeface="Meiryo UI" panose="020B0604030504040204" pitchFamily="50" charset="-128"/>
              </a:defRPr>
            </a:lvl1pPr>
          </a:lstStyle>
          <a:p>
            <a:pPr>
              <a:defRPr/>
            </a:pPr>
            <a:endParaRPr lang="ja-JP" altLang="en-US">
              <a:solidFill>
                <a:srgbClr val="324650"/>
              </a:solidFill>
            </a:endParaRPr>
          </a:p>
        </p:txBody>
      </p:sp>
      <p:pic>
        <p:nvPicPr>
          <p:cNvPr id="2" name="図 1"/>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10205855" y="1555406"/>
            <a:ext cx="1773654" cy="1441094"/>
          </a:xfrm>
          <a:prstGeom prst="rect">
            <a:avLst/>
          </a:prstGeom>
        </p:spPr>
      </p:pic>
    </p:spTree>
    <p:extLst>
      <p:ext uri="{BB962C8B-B14F-4D97-AF65-F5344CB8AC3E}">
        <p14:creationId xmlns:p14="http://schemas.microsoft.com/office/powerpoint/2010/main" val="1032853784"/>
      </p:ext>
    </p:extLst>
  </p:cSld>
  <p:clrMapOvr>
    <a:masterClrMapping/>
  </p:clrMapOvr>
  <p:extLst>
    <p:ext uri="{DCECCB84-F9BA-43D5-87BE-67443E8EF086}">
      <p15:sldGuideLst xmlns:p15="http://schemas.microsoft.com/office/powerpoint/2012/main">
        <p15:guide id="1" orient="horz" pos="4133">
          <p15:clr>
            <a:srgbClr val="FBAE40"/>
          </p15:clr>
        </p15:guide>
        <p15:guide id="2" pos="312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page - Blue">
    <p:spTree>
      <p:nvGrpSpPr>
        <p:cNvPr id="1" name=""/>
        <p:cNvGrpSpPr/>
        <p:nvPr/>
      </p:nvGrpSpPr>
      <p:grpSpPr>
        <a:xfrm>
          <a:off x="0" y="0"/>
          <a:ext cx="0" cy="0"/>
          <a:chOff x="0" y="0"/>
          <a:chExt cx="0" cy="0"/>
        </a:xfrm>
      </p:grpSpPr>
      <p:sp>
        <p:nvSpPr>
          <p:cNvPr id="13" name="Footer Placeholder 4"/>
          <p:cNvSpPr>
            <a:spLocks noGrp="1"/>
          </p:cNvSpPr>
          <p:nvPr>
            <p:ph type="ftr" sz="quarter" idx="3"/>
          </p:nvPr>
        </p:nvSpPr>
        <p:spPr>
          <a:xfrm>
            <a:off x="4382300" y="6545389"/>
            <a:ext cx="6781723" cy="365125"/>
          </a:xfrm>
          <a:prstGeom prst="rect">
            <a:avLst/>
          </a:prstGeom>
        </p:spPr>
        <p:txBody>
          <a:bodyPr vert="horz" lIns="91440" tIns="45720" rIns="91440" bIns="45720" rtlCol="0" anchor="ctr" anchorCtr="0"/>
          <a:lstStyle>
            <a:lvl1pPr algn="r">
              <a:defRPr sz="1015"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
        <p:nvSpPr>
          <p:cNvPr id="14" name="Slide Number Placeholder 5"/>
          <p:cNvSpPr>
            <a:spLocks noGrp="1"/>
          </p:cNvSpPr>
          <p:nvPr>
            <p:ph type="sldNum" sz="quarter" idx="4"/>
          </p:nvPr>
        </p:nvSpPr>
        <p:spPr>
          <a:xfrm>
            <a:off x="11164023" y="6537828"/>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5" name="フリーフォーム 4"/>
          <p:cNvSpPr/>
          <p:nvPr userDrawn="1"/>
        </p:nvSpPr>
        <p:spPr>
          <a:xfrm>
            <a:off x="225581" y="170119"/>
            <a:ext cx="11741538"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a:endParaRPr lang="ja-JP" altLang="en-US" sz="1662">
              <a:solidFill>
                <a:srgbClr val="FFFFFF"/>
              </a:solidFill>
            </a:endParaRPr>
          </a:p>
        </p:txBody>
      </p:sp>
      <p:sp>
        <p:nvSpPr>
          <p:cNvPr id="6" name="タイトル 1"/>
          <p:cNvSpPr>
            <a:spLocks noGrp="1"/>
          </p:cNvSpPr>
          <p:nvPr>
            <p:ph type="ctrTitle" hasCustomPrompt="1"/>
          </p:nvPr>
        </p:nvSpPr>
        <p:spPr bwMode="white">
          <a:xfrm>
            <a:off x="562708" y="1514286"/>
            <a:ext cx="8123737" cy="1512888"/>
          </a:xfrm>
        </p:spPr>
        <p:txBody>
          <a:bodyPr>
            <a:normAutofit/>
          </a:bodyPr>
          <a:lstStyle>
            <a:lvl1pPr>
              <a:defRPr sz="2954" b="1"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pic>
        <p:nvPicPr>
          <p:cNvPr id="8" name="図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222633538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page - white">
    <p:spTree>
      <p:nvGrpSpPr>
        <p:cNvPr id="1" name=""/>
        <p:cNvGrpSpPr/>
        <p:nvPr/>
      </p:nvGrpSpPr>
      <p:grpSpPr>
        <a:xfrm>
          <a:off x="0" y="0"/>
          <a:ext cx="0" cy="0"/>
          <a:chOff x="0" y="0"/>
          <a:chExt cx="0" cy="0"/>
        </a:xfrm>
      </p:grpSpPr>
      <p:sp>
        <p:nvSpPr>
          <p:cNvPr id="16" name="Slide Number Placeholder 5"/>
          <p:cNvSpPr>
            <a:spLocks noGrp="1"/>
          </p:cNvSpPr>
          <p:nvPr>
            <p:ph type="sldNum" sz="quarter" idx="4"/>
          </p:nvPr>
        </p:nvSpPr>
        <p:spPr>
          <a:xfrm>
            <a:off x="11164023" y="6537827"/>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9" name="タイトル 1"/>
          <p:cNvSpPr>
            <a:spLocks noGrp="1"/>
          </p:cNvSpPr>
          <p:nvPr>
            <p:ph type="ctrTitle" hasCustomPrompt="1"/>
          </p:nvPr>
        </p:nvSpPr>
        <p:spPr>
          <a:xfrm>
            <a:off x="562708" y="1514286"/>
            <a:ext cx="8123737" cy="1512888"/>
          </a:xfrm>
        </p:spPr>
        <p:txBody>
          <a:bodyPr>
            <a:normAutofit/>
          </a:bodyPr>
          <a:lstStyle>
            <a:lvl1pPr>
              <a:defRPr sz="2954" b="1"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ja-JP" altLang="en-US"/>
              <a:t>タイトル</a:t>
            </a:r>
          </a:p>
        </p:txBody>
      </p:sp>
      <p:pic>
        <p:nvPicPr>
          <p:cNvPr id="6" name="図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218262" y="177508"/>
            <a:ext cx="1753772" cy="670560"/>
          </a:xfrm>
          <a:prstGeom prst="rect">
            <a:avLst/>
          </a:prstGeom>
        </p:spPr>
      </p:pic>
      <p:sp>
        <p:nvSpPr>
          <p:cNvPr id="7" name="Footer Placeholder 4">
            <a:extLst>
              <a:ext uri="{FF2B5EF4-FFF2-40B4-BE49-F238E27FC236}">
                <a16:creationId xmlns:a16="http://schemas.microsoft.com/office/drawing/2014/main" id="{926FA7B5-C401-4888-8F0C-8D88DC4FD78B}"/>
              </a:ext>
            </a:extLst>
          </p:cNvPr>
          <p:cNvSpPr>
            <a:spLocks noGrp="1"/>
          </p:cNvSpPr>
          <p:nvPr>
            <p:ph type="ftr" sz="quarter" idx="3"/>
          </p:nvPr>
        </p:nvSpPr>
        <p:spPr>
          <a:xfrm>
            <a:off x="4382300" y="6545389"/>
            <a:ext cx="6781723" cy="365125"/>
          </a:xfrm>
          <a:prstGeom prst="rect">
            <a:avLst/>
          </a:prstGeom>
        </p:spPr>
        <p:txBody>
          <a:bodyPr vert="horz" lIns="91440" tIns="45720" rIns="91440" bIns="45720" rtlCol="0" anchor="ctr" anchorCtr="0"/>
          <a:lstStyle>
            <a:lvl1pPr algn="r">
              <a:defRPr sz="1015"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70811398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Header &amp; Contents">
    <p:spTree>
      <p:nvGrpSpPr>
        <p:cNvPr id="1" name=""/>
        <p:cNvGrpSpPr/>
        <p:nvPr/>
      </p:nvGrpSpPr>
      <p:grpSpPr>
        <a:xfrm>
          <a:off x="0" y="0"/>
          <a:ext cx="0" cy="0"/>
          <a:chOff x="0" y="0"/>
          <a:chExt cx="0" cy="0"/>
        </a:xfrm>
      </p:grpSpPr>
      <p:sp>
        <p:nvSpPr>
          <p:cNvPr id="4" name="正方形/長方形 3"/>
          <p:cNvSpPr/>
          <p:nvPr userDrawn="1"/>
        </p:nvSpPr>
        <p:spPr>
          <a:xfrm>
            <a:off x="225581" y="170117"/>
            <a:ext cx="11741538"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662">
              <a:solidFill>
                <a:srgbClr val="FFFFFF"/>
              </a:solidFill>
            </a:endParaRPr>
          </a:p>
        </p:txBody>
      </p:sp>
      <p:pic>
        <p:nvPicPr>
          <p:cNvPr id="5" name="図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
        <p:nvSpPr>
          <p:cNvPr id="2" name="Title 1"/>
          <p:cNvSpPr>
            <a:spLocks noGrp="1"/>
          </p:cNvSpPr>
          <p:nvPr userDrawn="1">
            <p:ph type="title" hasCustomPrompt="1"/>
          </p:nvPr>
        </p:nvSpPr>
        <p:spPr bwMode="white">
          <a:xfrm>
            <a:off x="293291" y="175266"/>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sp>
        <p:nvSpPr>
          <p:cNvPr id="3" name="Content Placeholder 2"/>
          <p:cNvSpPr>
            <a:spLocks noGrp="1"/>
          </p:cNvSpPr>
          <p:nvPr>
            <p:ph idx="1"/>
          </p:nvPr>
        </p:nvSpPr>
        <p:spPr>
          <a:xfrm>
            <a:off x="341173" y="1008529"/>
            <a:ext cx="11520000"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sz="1846"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21" name="Slide Number Placeholder 5"/>
          <p:cNvSpPr>
            <a:spLocks noGrp="1"/>
          </p:cNvSpPr>
          <p:nvPr userDrawn="1">
            <p:ph type="sldNum" sz="quarter" idx="4"/>
          </p:nvPr>
        </p:nvSpPr>
        <p:spPr>
          <a:xfrm>
            <a:off x="11164023" y="6537830"/>
            <a:ext cx="778469" cy="37655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cxnSp>
        <p:nvCxnSpPr>
          <p:cNvPr id="10" name="直線コネクタ 9"/>
          <p:cNvCxnSpPr/>
          <p:nvPr userDrawn="1"/>
        </p:nvCxnSpPr>
        <p:spPr>
          <a:xfrm>
            <a:off x="225581" y="6561614"/>
            <a:ext cx="11741538"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sp>
        <p:nvSpPr>
          <p:cNvPr id="11" name="Footer Placeholder 4">
            <a:extLst>
              <a:ext uri="{FF2B5EF4-FFF2-40B4-BE49-F238E27FC236}">
                <a16:creationId xmlns:a16="http://schemas.microsoft.com/office/drawing/2014/main" id="{8CB00990-5A7E-4411-BA5D-666F3451DB9F}"/>
              </a:ext>
            </a:extLst>
          </p:cNvPr>
          <p:cNvSpPr>
            <a:spLocks noGrp="1"/>
          </p:cNvSpPr>
          <p:nvPr>
            <p:ph type="ftr" sz="quarter" idx="3"/>
          </p:nvPr>
        </p:nvSpPr>
        <p:spPr>
          <a:xfrm>
            <a:off x="4382300" y="6545389"/>
            <a:ext cx="6781723" cy="365125"/>
          </a:xfrm>
          <a:prstGeom prst="rect">
            <a:avLst/>
          </a:prstGeom>
        </p:spPr>
        <p:txBody>
          <a:bodyPr vert="horz" lIns="91440" tIns="45720" rIns="91440" bIns="45720" rtlCol="0" anchor="ctr" anchorCtr="0"/>
          <a:lstStyle>
            <a:lvl1pPr algn="r">
              <a:defRPr sz="1015"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3931061473"/>
      </p:ext>
    </p:extLst>
  </p:cSld>
  <p:clrMapOvr>
    <a:masterClrMapping/>
  </p:clrMapOvr>
  <p:extLst>
    <p:ext uri="{DCECCB84-F9BA-43D5-87BE-67443E8EF086}">
      <p15:sldGuideLst xmlns:p15="http://schemas.microsoft.com/office/powerpoint/2012/main">
        <p15:guide id="1" orient="horz" pos="2160">
          <p15:clr>
            <a:srgbClr val="FBAE40"/>
          </p15:clr>
        </p15:guide>
        <p15:guide id="2" pos="312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amp; Contents - 2 Columns">
    <p:spTree>
      <p:nvGrpSpPr>
        <p:cNvPr id="1" name=""/>
        <p:cNvGrpSpPr/>
        <p:nvPr/>
      </p:nvGrpSpPr>
      <p:grpSpPr>
        <a:xfrm>
          <a:off x="0" y="0"/>
          <a:ext cx="0" cy="0"/>
          <a:chOff x="0" y="0"/>
          <a:chExt cx="0" cy="0"/>
        </a:xfrm>
      </p:grpSpPr>
      <p:sp>
        <p:nvSpPr>
          <p:cNvPr id="3" name="Content Placeholder 2"/>
          <p:cNvSpPr>
            <a:spLocks noGrp="1"/>
          </p:cNvSpPr>
          <p:nvPr userDrawn="1">
            <p:ph sz="half" idx="1"/>
          </p:nvPr>
        </p:nvSpPr>
        <p:spPr>
          <a:xfrm>
            <a:off x="341171" y="1008529"/>
            <a:ext cx="5692289"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4" name="Content Placeholder 3"/>
          <p:cNvSpPr>
            <a:spLocks noGrp="1"/>
          </p:cNvSpPr>
          <p:nvPr userDrawn="1">
            <p:ph sz="half" idx="2"/>
          </p:nvPr>
        </p:nvSpPr>
        <p:spPr>
          <a:xfrm>
            <a:off x="6167684" y="1008529"/>
            <a:ext cx="5693538"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20" name="Slide Number Placeholder 5"/>
          <p:cNvSpPr>
            <a:spLocks noGrp="1"/>
          </p:cNvSpPr>
          <p:nvPr userDrawn="1">
            <p:ph type="sldNum" sz="quarter" idx="4"/>
          </p:nvPr>
        </p:nvSpPr>
        <p:spPr>
          <a:xfrm>
            <a:off x="11164023" y="6537830"/>
            <a:ext cx="778469" cy="37655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14" name="正方形/長方形 13"/>
          <p:cNvSpPr/>
          <p:nvPr userDrawn="1"/>
        </p:nvSpPr>
        <p:spPr>
          <a:xfrm>
            <a:off x="225581" y="170117"/>
            <a:ext cx="11741538"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662">
              <a:solidFill>
                <a:srgbClr val="FFFFFF"/>
              </a:solidFill>
            </a:endParaRPr>
          </a:p>
        </p:txBody>
      </p:sp>
      <p:sp>
        <p:nvSpPr>
          <p:cNvPr id="15" name="Title 1"/>
          <p:cNvSpPr>
            <a:spLocks noGrp="1"/>
          </p:cNvSpPr>
          <p:nvPr>
            <p:ph type="title" hasCustomPrompt="1"/>
          </p:nvPr>
        </p:nvSpPr>
        <p:spPr bwMode="white">
          <a:xfrm>
            <a:off x="293291" y="175266"/>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1" name="直線コネクタ 10"/>
          <p:cNvCxnSpPr/>
          <p:nvPr userDrawn="1"/>
        </p:nvCxnSpPr>
        <p:spPr>
          <a:xfrm>
            <a:off x="225581" y="6561614"/>
            <a:ext cx="11741538"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pic>
        <p:nvPicPr>
          <p:cNvPr id="10" name="図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
        <p:nvSpPr>
          <p:cNvPr id="12" name="Footer Placeholder 4">
            <a:extLst>
              <a:ext uri="{FF2B5EF4-FFF2-40B4-BE49-F238E27FC236}">
                <a16:creationId xmlns:a16="http://schemas.microsoft.com/office/drawing/2014/main" id="{3E18C3D5-D7E5-4D3F-8151-2D6A86199148}"/>
              </a:ext>
            </a:extLst>
          </p:cNvPr>
          <p:cNvSpPr>
            <a:spLocks noGrp="1"/>
          </p:cNvSpPr>
          <p:nvPr>
            <p:ph type="ftr" sz="quarter" idx="3"/>
          </p:nvPr>
        </p:nvSpPr>
        <p:spPr>
          <a:xfrm>
            <a:off x="4382300" y="6545389"/>
            <a:ext cx="6781723" cy="365125"/>
          </a:xfrm>
          <a:prstGeom prst="rect">
            <a:avLst/>
          </a:prstGeom>
        </p:spPr>
        <p:txBody>
          <a:bodyPr vert="horz" lIns="91440" tIns="45720" rIns="91440" bIns="45720" rtlCol="0" anchor="ctr" anchorCtr="0"/>
          <a:lstStyle>
            <a:lvl1pPr algn="r">
              <a:defRPr sz="1015"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982839108"/>
      </p:ext>
    </p:extLst>
  </p:cSld>
  <p:clrMapOvr>
    <a:masterClrMapping/>
  </p:clrMapOvr>
  <p:extLst>
    <p:ext uri="{DCECCB84-F9BA-43D5-87BE-67443E8EF086}">
      <p15:sldGuideLst xmlns:p15="http://schemas.microsoft.com/office/powerpoint/2012/main">
        <p15:guide id="1" orient="horz" pos="640">
          <p15:clr>
            <a:srgbClr val="FBAE40"/>
          </p15:clr>
        </p15:guide>
        <p15:guide id="2" pos="312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Header &amp; Contents">
    <p:spTree>
      <p:nvGrpSpPr>
        <p:cNvPr id="1" name=""/>
        <p:cNvGrpSpPr/>
        <p:nvPr/>
      </p:nvGrpSpPr>
      <p:grpSpPr>
        <a:xfrm>
          <a:off x="0" y="0"/>
          <a:ext cx="0" cy="0"/>
          <a:chOff x="0" y="0"/>
          <a:chExt cx="0" cy="0"/>
        </a:xfrm>
      </p:grpSpPr>
      <p:sp>
        <p:nvSpPr>
          <p:cNvPr id="4" name="正方形/長方形 3"/>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pic>
        <p:nvPicPr>
          <p:cNvPr id="5" name="図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
        <p:nvSpPr>
          <p:cNvPr id="2" name="Title 1"/>
          <p:cNvSpPr>
            <a:spLocks noGrp="1"/>
          </p:cNvSpPr>
          <p:nvPr userDrawn="1">
            <p:ph type="title" hasCustomPrompt="1"/>
          </p:nvPr>
        </p:nvSpPr>
        <p:spPr bwMode="white">
          <a:xfrm>
            <a:off x="293291" y="175265"/>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sp>
        <p:nvSpPr>
          <p:cNvPr id="3" name="Content Placeholder 2"/>
          <p:cNvSpPr>
            <a:spLocks noGrp="1"/>
          </p:cNvSpPr>
          <p:nvPr>
            <p:ph idx="1"/>
          </p:nvPr>
        </p:nvSpPr>
        <p:spPr>
          <a:xfrm>
            <a:off x="341173" y="1008529"/>
            <a:ext cx="11520000"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sz="1846"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21" name="Slide Number Placeholder 5"/>
          <p:cNvSpPr>
            <a:spLocks noGrp="1"/>
          </p:cNvSpPr>
          <p:nvPr userDrawn="1">
            <p:ph type="sldNum" sz="quarter" idx="4"/>
          </p:nvPr>
        </p:nvSpPr>
        <p:spPr>
          <a:xfrm>
            <a:off x="11097593" y="6499605"/>
            <a:ext cx="778469" cy="37655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cxnSp>
        <p:nvCxnSpPr>
          <p:cNvPr id="10" name="直線コネクタ 9"/>
          <p:cNvCxnSpPr/>
          <p:nvPr userDrawn="1"/>
        </p:nvCxnSpPr>
        <p:spPr>
          <a:xfrm>
            <a:off x="225580" y="6408529"/>
            <a:ext cx="11741539"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688759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amp; Contents - 2 Columns w/Titles">
    <p:spTree>
      <p:nvGrpSpPr>
        <p:cNvPr id="1" name=""/>
        <p:cNvGrpSpPr/>
        <p:nvPr/>
      </p:nvGrpSpPr>
      <p:grpSpPr>
        <a:xfrm>
          <a:off x="0" y="0"/>
          <a:ext cx="0" cy="0"/>
          <a:chOff x="0" y="0"/>
          <a:chExt cx="0" cy="0"/>
        </a:xfrm>
      </p:grpSpPr>
      <p:sp>
        <p:nvSpPr>
          <p:cNvPr id="3" name="Text Placeholder 2"/>
          <p:cNvSpPr>
            <a:spLocks noGrp="1"/>
          </p:cNvSpPr>
          <p:nvPr userDrawn="1">
            <p:ph type="body" idx="1" hasCustomPrompt="1"/>
          </p:nvPr>
        </p:nvSpPr>
        <p:spPr>
          <a:xfrm>
            <a:off x="337717" y="1016458"/>
            <a:ext cx="5671385" cy="792000"/>
          </a:xfrm>
        </p:spPr>
        <p:txBody>
          <a:bodyPr anchor="t" anchorCtr="0">
            <a:normAutofit/>
          </a:bodyPr>
          <a:lstStyle>
            <a:lvl1pPr marL="0" indent="0">
              <a:buNone/>
              <a:defRPr sz="2215" b="1" baseline="0"/>
            </a:lvl1pPr>
            <a:lvl2pPr marL="422041" indent="0">
              <a:buNone/>
              <a:defRPr sz="1846" b="1"/>
            </a:lvl2pPr>
            <a:lvl3pPr marL="844083" indent="0">
              <a:buNone/>
              <a:defRPr sz="1662" b="1"/>
            </a:lvl3pPr>
            <a:lvl4pPr marL="1266124" indent="0">
              <a:buNone/>
              <a:defRPr sz="1477" b="1"/>
            </a:lvl4pPr>
            <a:lvl5pPr marL="1688165" indent="0">
              <a:buNone/>
              <a:defRPr sz="1477" b="1"/>
            </a:lvl5pPr>
            <a:lvl6pPr marL="2110207" indent="0">
              <a:buNone/>
              <a:defRPr sz="1477" b="1"/>
            </a:lvl6pPr>
            <a:lvl7pPr marL="2532248" indent="0">
              <a:buNone/>
              <a:defRPr sz="1477" b="1"/>
            </a:lvl7pPr>
            <a:lvl8pPr marL="2954289" indent="0">
              <a:buNone/>
              <a:defRPr sz="1477" b="1"/>
            </a:lvl8pPr>
            <a:lvl9pPr marL="3376331" indent="0">
              <a:buNone/>
              <a:defRPr sz="1477" b="1"/>
            </a:lvl9pPr>
          </a:lstStyle>
          <a:p>
            <a:pPr lvl="0"/>
            <a:r>
              <a:rPr lang="ja-JP" altLang="en-US"/>
              <a:t>コラムタイトル</a:t>
            </a:r>
          </a:p>
        </p:txBody>
      </p:sp>
      <p:sp>
        <p:nvSpPr>
          <p:cNvPr id="4" name="Content Placeholder 3"/>
          <p:cNvSpPr>
            <a:spLocks noGrp="1"/>
          </p:cNvSpPr>
          <p:nvPr userDrawn="1">
            <p:ph sz="half" idx="2"/>
          </p:nvPr>
        </p:nvSpPr>
        <p:spPr>
          <a:xfrm>
            <a:off x="337717" y="1908266"/>
            <a:ext cx="5671385" cy="4505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5" name="Text Placeholder 4"/>
          <p:cNvSpPr>
            <a:spLocks noGrp="1"/>
          </p:cNvSpPr>
          <p:nvPr userDrawn="1">
            <p:ph type="body" sz="quarter" idx="3" hasCustomPrompt="1"/>
          </p:nvPr>
        </p:nvSpPr>
        <p:spPr>
          <a:xfrm>
            <a:off x="6194236" y="1016458"/>
            <a:ext cx="5671385" cy="792000"/>
          </a:xfrm>
        </p:spPr>
        <p:txBody>
          <a:bodyPr anchor="t" anchorCtr="0">
            <a:normAutofit/>
          </a:bodyPr>
          <a:lstStyle>
            <a:lvl1pPr marL="0" indent="0">
              <a:buNone/>
              <a:defRPr sz="2215" b="1" baseline="0"/>
            </a:lvl1pPr>
            <a:lvl2pPr marL="422041" indent="0">
              <a:buNone/>
              <a:defRPr sz="1846" b="1"/>
            </a:lvl2pPr>
            <a:lvl3pPr marL="844083" indent="0">
              <a:buNone/>
              <a:defRPr sz="1662" b="1"/>
            </a:lvl3pPr>
            <a:lvl4pPr marL="1266124" indent="0">
              <a:buNone/>
              <a:defRPr sz="1477" b="1"/>
            </a:lvl4pPr>
            <a:lvl5pPr marL="1688165" indent="0">
              <a:buNone/>
              <a:defRPr sz="1477" b="1"/>
            </a:lvl5pPr>
            <a:lvl6pPr marL="2110207" indent="0">
              <a:buNone/>
              <a:defRPr sz="1477" b="1"/>
            </a:lvl6pPr>
            <a:lvl7pPr marL="2532248" indent="0">
              <a:buNone/>
              <a:defRPr sz="1477" b="1"/>
            </a:lvl7pPr>
            <a:lvl8pPr marL="2954289" indent="0">
              <a:buNone/>
              <a:defRPr sz="1477" b="1"/>
            </a:lvl8pPr>
            <a:lvl9pPr marL="3376331" indent="0">
              <a:buNone/>
              <a:defRPr sz="1477" b="1"/>
            </a:lvl9pPr>
          </a:lstStyle>
          <a:p>
            <a:pPr lvl="0"/>
            <a:r>
              <a:rPr lang="ja-JP" altLang="en-US"/>
              <a:t>コラムタイトル</a:t>
            </a:r>
          </a:p>
        </p:txBody>
      </p:sp>
      <p:sp>
        <p:nvSpPr>
          <p:cNvPr id="24" name="Slide Number Placeholder 5"/>
          <p:cNvSpPr>
            <a:spLocks noGrp="1"/>
          </p:cNvSpPr>
          <p:nvPr userDrawn="1">
            <p:ph type="sldNum" sz="quarter" idx="12"/>
          </p:nvPr>
        </p:nvSpPr>
        <p:spPr>
          <a:xfrm>
            <a:off x="11164023" y="6537830"/>
            <a:ext cx="778469" cy="37655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32" name="正方形/長方形 31"/>
          <p:cNvSpPr/>
          <p:nvPr userDrawn="1"/>
        </p:nvSpPr>
        <p:spPr>
          <a:xfrm>
            <a:off x="225581" y="170117"/>
            <a:ext cx="11741538"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662">
              <a:solidFill>
                <a:srgbClr val="FFFFFF"/>
              </a:solidFill>
            </a:endParaRPr>
          </a:p>
        </p:txBody>
      </p:sp>
      <p:sp>
        <p:nvSpPr>
          <p:cNvPr id="33" name="Title 1"/>
          <p:cNvSpPr>
            <a:spLocks noGrp="1"/>
          </p:cNvSpPr>
          <p:nvPr>
            <p:ph type="title" hasCustomPrompt="1"/>
          </p:nvPr>
        </p:nvSpPr>
        <p:spPr bwMode="white">
          <a:xfrm>
            <a:off x="293291" y="175266"/>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3" name="直線コネクタ 12"/>
          <p:cNvCxnSpPr/>
          <p:nvPr userDrawn="1"/>
        </p:nvCxnSpPr>
        <p:spPr>
          <a:xfrm>
            <a:off x="225581" y="6561614"/>
            <a:ext cx="11741538"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sp>
        <p:nvSpPr>
          <p:cNvPr id="12" name="Content Placeholder 3"/>
          <p:cNvSpPr>
            <a:spLocks noGrp="1"/>
          </p:cNvSpPr>
          <p:nvPr>
            <p:ph sz="half" idx="13"/>
          </p:nvPr>
        </p:nvSpPr>
        <p:spPr>
          <a:xfrm>
            <a:off x="6194236" y="1896234"/>
            <a:ext cx="5671385" cy="4517032"/>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pic>
        <p:nvPicPr>
          <p:cNvPr id="14" name="図 1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
        <p:nvSpPr>
          <p:cNvPr id="15" name="Footer Placeholder 4">
            <a:extLst>
              <a:ext uri="{FF2B5EF4-FFF2-40B4-BE49-F238E27FC236}">
                <a16:creationId xmlns:a16="http://schemas.microsoft.com/office/drawing/2014/main" id="{ECC95716-CA0A-4ADD-99F2-D42AC6430F75}"/>
              </a:ext>
            </a:extLst>
          </p:cNvPr>
          <p:cNvSpPr>
            <a:spLocks noGrp="1"/>
          </p:cNvSpPr>
          <p:nvPr>
            <p:ph type="ftr" sz="quarter" idx="14"/>
          </p:nvPr>
        </p:nvSpPr>
        <p:spPr>
          <a:xfrm>
            <a:off x="4382300" y="6545389"/>
            <a:ext cx="6781723" cy="365125"/>
          </a:xfrm>
          <a:prstGeom prst="rect">
            <a:avLst/>
          </a:prstGeom>
        </p:spPr>
        <p:txBody>
          <a:bodyPr vert="horz" lIns="91440" tIns="45720" rIns="91440" bIns="45720" rtlCol="0" anchor="ctr" anchorCtr="0"/>
          <a:lstStyle>
            <a:lvl1pPr algn="r">
              <a:defRPr sz="1015"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1395362485"/>
      </p:ext>
    </p:extLst>
  </p:cSld>
  <p:clrMapOvr>
    <a:masterClrMapping/>
  </p:clrMapOvr>
  <p:extLst>
    <p:ext uri="{DCECCB84-F9BA-43D5-87BE-67443E8EF086}">
      <p15:sldGuideLst xmlns:p15="http://schemas.microsoft.com/office/powerpoint/2012/main">
        <p15:guide id="1" orient="horz" pos="640">
          <p15:clr>
            <a:srgbClr val="FBAE40"/>
          </p15:clr>
        </p15:guide>
        <p15:guide id="2" pos="6068">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amp; Contents - Title &amp; Contents">
    <p:spTree>
      <p:nvGrpSpPr>
        <p:cNvPr id="1" name=""/>
        <p:cNvGrpSpPr/>
        <p:nvPr/>
      </p:nvGrpSpPr>
      <p:grpSpPr>
        <a:xfrm>
          <a:off x="0" y="0"/>
          <a:ext cx="0" cy="0"/>
          <a:chOff x="0" y="0"/>
          <a:chExt cx="0" cy="0"/>
        </a:xfrm>
      </p:grpSpPr>
      <p:sp>
        <p:nvSpPr>
          <p:cNvPr id="3" name="Content Placeholder 2"/>
          <p:cNvSpPr>
            <a:spLocks noGrp="1"/>
          </p:cNvSpPr>
          <p:nvPr userDrawn="1">
            <p:ph idx="1"/>
          </p:nvPr>
        </p:nvSpPr>
        <p:spPr>
          <a:xfrm>
            <a:off x="4945905" y="1007390"/>
            <a:ext cx="6910034"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sz="1846"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vl6pPr>
              <a:defRPr sz="1846"/>
            </a:lvl6pPr>
            <a:lvl7pPr>
              <a:defRPr sz="1846"/>
            </a:lvl7pPr>
            <a:lvl8pPr>
              <a:defRPr sz="1846"/>
            </a:lvl8pPr>
            <a:lvl9pPr>
              <a:defRPr sz="1846"/>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4" name="Text Placeholder 3"/>
          <p:cNvSpPr>
            <a:spLocks noGrp="1"/>
          </p:cNvSpPr>
          <p:nvPr userDrawn="1">
            <p:ph type="body" sz="half" idx="2" hasCustomPrompt="1"/>
          </p:nvPr>
        </p:nvSpPr>
        <p:spPr>
          <a:xfrm>
            <a:off x="341171" y="1007390"/>
            <a:ext cx="4430769" cy="5400000"/>
          </a:xfrm>
        </p:spPr>
        <p:txBody>
          <a:bodyPr>
            <a:normAutofit/>
          </a:bodyPr>
          <a:lstStyle>
            <a:lvl1pPr marL="0" indent="0">
              <a:buNone/>
              <a:defRPr sz="2215" b="1" baseline="0"/>
            </a:lvl1pPr>
            <a:lvl2pPr marL="422041" indent="0">
              <a:buNone/>
              <a:defRPr sz="1292"/>
            </a:lvl2pPr>
            <a:lvl3pPr marL="844083" indent="0">
              <a:buNone/>
              <a:defRPr sz="1108"/>
            </a:lvl3pPr>
            <a:lvl4pPr marL="1266124" indent="0">
              <a:buNone/>
              <a:defRPr sz="923"/>
            </a:lvl4pPr>
            <a:lvl5pPr marL="1688165" indent="0">
              <a:buNone/>
              <a:defRPr sz="923"/>
            </a:lvl5pPr>
            <a:lvl6pPr marL="2110207" indent="0">
              <a:buNone/>
              <a:defRPr sz="923"/>
            </a:lvl6pPr>
            <a:lvl7pPr marL="2532248" indent="0">
              <a:buNone/>
              <a:defRPr sz="923"/>
            </a:lvl7pPr>
            <a:lvl8pPr marL="2954289" indent="0">
              <a:buNone/>
              <a:defRPr sz="923"/>
            </a:lvl8pPr>
            <a:lvl9pPr marL="3376331" indent="0">
              <a:buNone/>
              <a:defRPr sz="923"/>
            </a:lvl9pPr>
          </a:lstStyle>
          <a:p>
            <a:pPr lvl="0"/>
            <a:r>
              <a:rPr lang="ja-JP" altLang="en-US"/>
              <a:t>コラムタイトル</a:t>
            </a:r>
          </a:p>
        </p:txBody>
      </p:sp>
      <p:sp>
        <p:nvSpPr>
          <p:cNvPr id="21" name="Slide Number Placeholder 5"/>
          <p:cNvSpPr>
            <a:spLocks noGrp="1"/>
          </p:cNvSpPr>
          <p:nvPr userDrawn="1">
            <p:ph type="sldNum" sz="quarter" idx="4"/>
          </p:nvPr>
        </p:nvSpPr>
        <p:spPr>
          <a:xfrm>
            <a:off x="11164023" y="6537831"/>
            <a:ext cx="778469" cy="375833"/>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24" name="正方形/長方形 23"/>
          <p:cNvSpPr/>
          <p:nvPr userDrawn="1"/>
        </p:nvSpPr>
        <p:spPr>
          <a:xfrm>
            <a:off x="225581" y="170117"/>
            <a:ext cx="11741538"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662">
              <a:solidFill>
                <a:srgbClr val="FFFFFF"/>
              </a:solidFill>
            </a:endParaRPr>
          </a:p>
        </p:txBody>
      </p:sp>
      <p:sp>
        <p:nvSpPr>
          <p:cNvPr id="25" name="Title 1"/>
          <p:cNvSpPr>
            <a:spLocks noGrp="1"/>
          </p:cNvSpPr>
          <p:nvPr>
            <p:ph type="title" hasCustomPrompt="1"/>
          </p:nvPr>
        </p:nvSpPr>
        <p:spPr bwMode="white">
          <a:xfrm>
            <a:off x="293291" y="175266"/>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1" name="直線コネクタ 10"/>
          <p:cNvCxnSpPr/>
          <p:nvPr userDrawn="1"/>
        </p:nvCxnSpPr>
        <p:spPr>
          <a:xfrm>
            <a:off x="225581" y="6561614"/>
            <a:ext cx="11741538"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pic>
        <p:nvPicPr>
          <p:cNvPr id="10" name="図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
        <p:nvSpPr>
          <p:cNvPr id="12" name="Footer Placeholder 4">
            <a:extLst>
              <a:ext uri="{FF2B5EF4-FFF2-40B4-BE49-F238E27FC236}">
                <a16:creationId xmlns:a16="http://schemas.microsoft.com/office/drawing/2014/main" id="{1B5D6447-79A8-4CCA-83B9-E4E361D62ABF}"/>
              </a:ext>
            </a:extLst>
          </p:cNvPr>
          <p:cNvSpPr>
            <a:spLocks noGrp="1"/>
          </p:cNvSpPr>
          <p:nvPr>
            <p:ph type="ftr" sz="quarter" idx="3"/>
          </p:nvPr>
        </p:nvSpPr>
        <p:spPr>
          <a:xfrm>
            <a:off x="4382300" y="6545389"/>
            <a:ext cx="6781723" cy="365125"/>
          </a:xfrm>
          <a:prstGeom prst="rect">
            <a:avLst/>
          </a:prstGeom>
        </p:spPr>
        <p:txBody>
          <a:bodyPr vert="horz" lIns="91440" tIns="45720" rIns="91440" bIns="45720" rtlCol="0" anchor="ctr" anchorCtr="0"/>
          <a:lstStyle>
            <a:lvl1pPr algn="r">
              <a:defRPr sz="1015"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3573934156"/>
      </p:ext>
    </p:extLst>
  </p:cSld>
  <p:clrMapOvr>
    <a:masterClrMapping/>
  </p:clrMapOvr>
  <p:extLst>
    <p:ext uri="{DCECCB84-F9BA-43D5-87BE-67443E8EF086}">
      <p15:sldGuideLst xmlns:p15="http://schemas.microsoft.com/office/powerpoint/2012/main">
        <p15:guide id="1" orient="horz" pos="640">
          <p15:clr>
            <a:srgbClr val="FBAE40"/>
          </p15:clr>
        </p15:guide>
        <p15:guide id="2" pos="6068">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1_End / Contact page - White">
    <p:spTree>
      <p:nvGrpSpPr>
        <p:cNvPr id="1" name=""/>
        <p:cNvGrpSpPr/>
        <p:nvPr/>
      </p:nvGrpSpPr>
      <p:grpSpPr>
        <a:xfrm>
          <a:off x="0" y="0"/>
          <a:ext cx="0" cy="0"/>
          <a:chOff x="0" y="0"/>
          <a:chExt cx="0" cy="0"/>
        </a:xfrm>
      </p:grpSpPr>
      <p:sp>
        <p:nvSpPr>
          <p:cNvPr id="8" name="テキスト ボックス 7"/>
          <p:cNvSpPr txBox="1"/>
          <p:nvPr userDrawn="1"/>
        </p:nvSpPr>
        <p:spPr>
          <a:xfrm>
            <a:off x="630916" y="3806201"/>
            <a:ext cx="1083951" cy="603691"/>
          </a:xfrm>
          <a:prstGeom prst="rect">
            <a:avLst/>
          </a:prstGeom>
          <a:noFill/>
        </p:spPr>
        <p:txBody>
          <a:bodyPr wrap="none" rtlCol="0">
            <a:spAutoFit/>
          </a:bodyPr>
          <a:lstStyle/>
          <a:p>
            <a:r>
              <a:rPr lang="en-US" altLang="ja-JP" sz="3323" b="1">
                <a:solidFill>
                  <a:srgbClr val="465A64"/>
                </a:solidFill>
                <a:latin typeface="Arial Unicode MS" panose="020B0604020202020204" pitchFamily="50" charset="-128"/>
                <a:ea typeface="Arial Unicode MS" panose="020B0604020202020204" pitchFamily="50" charset="-128"/>
                <a:cs typeface="Arial Unicode MS" panose="020B0604020202020204" pitchFamily="50" charset="-128"/>
              </a:rPr>
              <a:t>END</a:t>
            </a:r>
            <a:endParaRPr lang="ja-JP" altLang="en-US" sz="3323" b="1">
              <a:solidFill>
                <a:srgbClr val="465A64"/>
              </a:solidFill>
              <a:latin typeface="Arial Unicode MS" panose="020B0604020202020204" pitchFamily="50" charset="-128"/>
              <a:ea typeface="Arial Unicode MS" panose="020B0604020202020204" pitchFamily="50" charset="-128"/>
              <a:cs typeface="Arial Unicode MS" panose="020B0604020202020204" pitchFamily="50" charset="-128"/>
            </a:endParaRPr>
          </a:p>
        </p:txBody>
      </p:sp>
      <p:pic>
        <p:nvPicPr>
          <p:cNvPr id="4" name="図 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99705" y="1295426"/>
            <a:ext cx="3651972" cy="1395658"/>
          </a:xfrm>
          <a:prstGeom prst="rect">
            <a:avLst/>
          </a:prstGeom>
        </p:spPr>
      </p:pic>
    </p:spTree>
    <p:extLst>
      <p:ext uri="{BB962C8B-B14F-4D97-AF65-F5344CB8AC3E}">
        <p14:creationId xmlns:p14="http://schemas.microsoft.com/office/powerpoint/2010/main" val="1664081436"/>
      </p:ext>
    </p:extLst>
  </p:cSld>
  <p:clrMapOvr>
    <a:masterClrMapping/>
  </p:clrMapOvr>
  <p:extLst>
    <p:ext uri="{DCECCB84-F9BA-43D5-87BE-67443E8EF086}">
      <p15:sldGuideLst xmlns:p15="http://schemas.microsoft.com/office/powerpoint/2012/main">
        <p15:guide id="1" orient="horz" pos="2455">
          <p15:clr>
            <a:srgbClr val="FBAE40"/>
          </p15:clr>
        </p15:guide>
        <p15:guide id="2" pos="312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End / Contact page - White">
    <p:spTree>
      <p:nvGrpSpPr>
        <p:cNvPr id="1" name=""/>
        <p:cNvGrpSpPr/>
        <p:nvPr/>
      </p:nvGrpSpPr>
      <p:grpSpPr>
        <a:xfrm>
          <a:off x="0" y="0"/>
          <a:ext cx="0" cy="0"/>
          <a:chOff x="0" y="0"/>
          <a:chExt cx="0" cy="0"/>
        </a:xfrm>
      </p:grpSpPr>
      <p:pic>
        <p:nvPicPr>
          <p:cNvPr id="9" name="図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02738" y="1295426"/>
            <a:ext cx="3651972" cy="1395658"/>
          </a:xfrm>
          <a:prstGeom prst="rect">
            <a:avLst/>
          </a:prstGeom>
        </p:spPr>
      </p:pic>
      <p:sp>
        <p:nvSpPr>
          <p:cNvPr id="11" name="Text Placeholder 13"/>
          <p:cNvSpPr>
            <a:spLocks noGrp="1"/>
          </p:cNvSpPr>
          <p:nvPr>
            <p:ph type="body" sz="quarter" idx="17" hasCustomPrompt="1"/>
          </p:nvPr>
        </p:nvSpPr>
        <p:spPr bwMode="black">
          <a:xfrm>
            <a:off x="2147817" y="4978748"/>
            <a:ext cx="2984754" cy="150734"/>
          </a:xfrm>
        </p:spPr>
        <p:txBody>
          <a:bodyPr lIns="0" tIns="0" rIns="0" bIns="0" anchor="ctr"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部課名</a:t>
            </a:r>
            <a:endParaRPr lang="en-US"/>
          </a:p>
        </p:txBody>
      </p:sp>
      <p:sp>
        <p:nvSpPr>
          <p:cNvPr id="12" name="Text Placeholder 13"/>
          <p:cNvSpPr>
            <a:spLocks noGrp="1"/>
          </p:cNvSpPr>
          <p:nvPr>
            <p:ph type="body" sz="quarter" idx="18" hasCustomPrompt="1"/>
          </p:nvPr>
        </p:nvSpPr>
        <p:spPr bwMode="black">
          <a:xfrm>
            <a:off x="2147817" y="5230721"/>
            <a:ext cx="2984754" cy="150734"/>
          </a:xfrm>
        </p:spPr>
        <p:txBody>
          <a:bodyPr lIns="0" tIns="0" rIns="0" bIns="0" anchor="ctr"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メールアドレス</a:t>
            </a:r>
            <a:endParaRPr lang="en-US"/>
          </a:p>
        </p:txBody>
      </p:sp>
      <p:sp>
        <p:nvSpPr>
          <p:cNvPr id="13" name="Text Placeholder 13"/>
          <p:cNvSpPr>
            <a:spLocks noGrp="1"/>
          </p:cNvSpPr>
          <p:nvPr>
            <p:ph type="body" sz="quarter" idx="19" hasCustomPrompt="1"/>
          </p:nvPr>
        </p:nvSpPr>
        <p:spPr bwMode="black">
          <a:xfrm>
            <a:off x="2149413" y="5491776"/>
            <a:ext cx="2984754" cy="150734"/>
          </a:xfrm>
        </p:spPr>
        <p:txBody>
          <a:bodyPr lIns="0" tIns="0" rIns="0" bIns="0" anchor="ctr"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Tel #</a:t>
            </a:r>
          </a:p>
        </p:txBody>
      </p:sp>
      <p:sp>
        <p:nvSpPr>
          <p:cNvPr id="14" name="Text Placeholder 13"/>
          <p:cNvSpPr>
            <a:spLocks noGrp="1"/>
          </p:cNvSpPr>
          <p:nvPr>
            <p:ph type="body" sz="quarter" idx="27" hasCustomPrompt="1"/>
          </p:nvPr>
        </p:nvSpPr>
        <p:spPr bwMode="black">
          <a:xfrm>
            <a:off x="643899" y="4256786"/>
            <a:ext cx="5908261" cy="532041"/>
          </a:xfrm>
        </p:spPr>
        <p:txBody>
          <a:bodyPr lIns="90000" anchor="t"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noProof="0"/>
              <a:t>住所</a:t>
            </a:r>
            <a:endParaRPr lang="en-US" noProof="0"/>
          </a:p>
        </p:txBody>
      </p:sp>
      <p:sp>
        <p:nvSpPr>
          <p:cNvPr id="19" name="Text Placeholder 13"/>
          <p:cNvSpPr>
            <a:spLocks noGrp="1"/>
          </p:cNvSpPr>
          <p:nvPr>
            <p:ph type="body" sz="quarter" idx="29" hasCustomPrompt="1"/>
          </p:nvPr>
        </p:nvSpPr>
        <p:spPr bwMode="black">
          <a:xfrm>
            <a:off x="2149413" y="5749582"/>
            <a:ext cx="2984754" cy="150734"/>
          </a:xfrm>
        </p:spPr>
        <p:txBody>
          <a:bodyPr lIns="0" tIns="0" rIns="0" bIns="0" anchor="ctr"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Fax #</a:t>
            </a:r>
          </a:p>
        </p:txBody>
      </p:sp>
      <p:pic>
        <p:nvPicPr>
          <p:cNvPr id="23" name="図 2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47027" y="3897313"/>
            <a:ext cx="1562377" cy="185876"/>
          </a:xfrm>
          <a:prstGeom prst="rect">
            <a:avLst/>
          </a:prstGeom>
        </p:spPr>
      </p:pic>
      <p:pic>
        <p:nvPicPr>
          <p:cNvPr id="25" name="図 24"/>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7027" y="4983161"/>
            <a:ext cx="1259339" cy="853134"/>
          </a:xfrm>
          <a:prstGeom prst="rect">
            <a:avLst/>
          </a:prstGeom>
        </p:spPr>
      </p:pic>
      <p:pic>
        <p:nvPicPr>
          <p:cNvPr id="26" name="図 25">
            <a:hlinkClick r:id="rId5"/>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47025" y="6163355"/>
            <a:ext cx="1755648" cy="169164"/>
          </a:xfrm>
          <a:prstGeom prst="rect">
            <a:avLst/>
          </a:prstGeom>
        </p:spPr>
      </p:pic>
    </p:spTree>
    <p:extLst>
      <p:ext uri="{BB962C8B-B14F-4D97-AF65-F5344CB8AC3E}">
        <p14:creationId xmlns:p14="http://schemas.microsoft.com/office/powerpoint/2010/main" val="3210360816"/>
      </p:ext>
    </p:extLst>
  </p:cSld>
  <p:clrMapOvr>
    <a:masterClrMapping/>
  </p:clrMapOvr>
  <p:extLst>
    <p:ext uri="{DCECCB84-F9BA-43D5-87BE-67443E8EF086}">
      <p15:sldGuideLst xmlns:p15="http://schemas.microsoft.com/office/powerpoint/2012/main">
        <p15:guide id="1" orient="horz" pos="2455">
          <p15:clr>
            <a:srgbClr val="FBAE40"/>
          </p15:clr>
        </p15:guide>
        <p15:guide id="2" pos="312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End / Contact page - Blue">
    <p:spTree>
      <p:nvGrpSpPr>
        <p:cNvPr id="1" name=""/>
        <p:cNvGrpSpPr/>
        <p:nvPr/>
      </p:nvGrpSpPr>
      <p:grpSpPr>
        <a:xfrm>
          <a:off x="0" y="0"/>
          <a:ext cx="0" cy="0"/>
          <a:chOff x="0" y="0"/>
          <a:chExt cx="0" cy="0"/>
        </a:xfrm>
      </p:grpSpPr>
      <p:sp>
        <p:nvSpPr>
          <p:cNvPr id="12" name="フリーフォーム 11"/>
          <p:cNvSpPr/>
          <p:nvPr userDrawn="1"/>
        </p:nvSpPr>
        <p:spPr>
          <a:xfrm>
            <a:off x="225581" y="170119"/>
            <a:ext cx="11741538"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a:endParaRPr lang="ja-JP" altLang="en-US" sz="1662">
              <a:solidFill>
                <a:srgbClr val="FFFFFF"/>
              </a:solidFill>
            </a:endParaRPr>
          </a:p>
        </p:txBody>
      </p:sp>
      <p:sp>
        <p:nvSpPr>
          <p:cNvPr id="16" name="Text Placeholder 13"/>
          <p:cNvSpPr>
            <a:spLocks noGrp="1"/>
          </p:cNvSpPr>
          <p:nvPr>
            <p:ph type="body" sz="quarter" idx="17" hasCustomPrompt="1"/>
          </p:nvPr>
        </p:nvSpPr>
        <p:spPr bwMode="white">
          <a:xfrm>
            <a:off x="2147817" y="2638773"/>
            <a:ext cx="2984754" cy="150734"/>
          </a:xfrm>
        </p:spPr>
        <p:txBody>
          <a:bodyPr lIns="0" tIns="0" rIns="0" bIns="0" anchor="ctr"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部課名</a:t>
            </a:r>
            <a:endParaRPr lang="en-US"/>
          </a:p>
        </p:txBody>
      </p:sp>
      <p:sp>
        <p:nvSpPr>
          <p:cNvPr id="17" name="Text Placeholder 13"/>
          <p:cNvSpPr>
            <a:spLocks noGrp="1"/>
          </p:cNvSpPr>
          <p:nvPr>
            <p:ph type="body" sz="quarter" idx="18" hasCustomPrompt="1"/>
          </p:nvPr>
        </p:nvSpPr>
        <p:spPr bwMode="white">
          <a:xfrm>
            <a:off x="2147817" y="2890746"/>
            <a:ext cx="2984754" cy="150734"/>
          </a:xfrm>
        </p:spPr>
        <p:txBody>
          <a:bodyPr lIns="0" tIns="0" rIns="0" bIns="0" anchor="ctr"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メールアドレス</a:t>
            </a:r>
            <a:endParaRPr lang="en-US"/>
          </a:p>
        </p:txBody>
      </p:sp>
      <p:sp>
        <p:nvSpPr>
          <p:cNvPr id="18" name="Text Placeholder 13"/>
          <p:cNvSpPr>
            <a:spLocks noGrp="1"/>
          </p:cNvSpPr>
          <p:nvPr>
            <p:ph type="body" sz="quarter" idx="19" hasCustomPrompt="1"/>
          </p:nvPr>
        </p:nvSpPr>
        <p:spPr bwMode="white">
          <a:xfrm>
            <a:off x="2149413" y="3151801"/>
            <a:ext cx="2984754" cy="150734"/>
          </a:xfrm>
        </p:spPr>
        <p:txBody>
          <a:bodyPr lIns="0" tIns="0" rIns="0" bIns="0" anchor="ctr"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Tel #</a:t>
            </a:r>
          </a:p>
        </p:txBody>
      </p:sp>
      <p:sp>
        <p:nvSpPr>
          <p:cNvPr id="19" name="Text Placeholder 13"/>
          <p:cNvSpPr>
            <a:spLocks noGrp="1"/>
          </p:cNvSpPr>
          <p:nvPr>
            <p:ph type="body" sz="quarter" idx="27" hasCustomPrompt="1"/>
          </p:nvPr>
        </p:nvSpPr>
        <p:spPr bwMode="white">
          <a:xfrm>
            <a:off x="643899" y="1916811"/>
            <a:ext cx="5908261" cy="532041"/>
          </a:xfrm>
        </p:spPr>
        <p:txBody>
          <a:bodyPr lIns="90000" anchor="t"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noProof="0"/>
              <a:t>住所</a:t>
            </a:r>
            <a:endParaRPr lang="en-US" noProof="0"/>
          </a:p>
        </p:txBody>
      </p:sp>
      <p:sp>
        <p:nvSpPr>
          <p:cNvPr id="20" name="Text Placeholder 13"/>
          <p:cNvSpPr>
            <a:spLocks noGrp="1"/>
          </p:cNvSpPr>
          <p:nvPr>
            <p:ph type="body" sz="quarter" idx="29" hasCustomPrompt="1"/>
          </p:nvPr>
        </p:nvSpPr>
        <p:spPr bwMode="white">
          <a:xfrm>
            <a:off x="2149413" y="3409607"/>
            <a:ext cx="2984754" cy="150734"/>
          </a:xfrm>
        </p:spPr>
        <p:txBody>
          <a:bodyPr lIns="0" tIns="0" rIns="0" bIns="0" anchor="ctr" anchorCtr="0">
            <a:noAutofit/>
          </a:bodyPr>
          <a:lstStyle>
            <a:lvl1pPr marL="0" indent="0">
              <a:buFontTx/>
              <a:buNone/>
              <a:defRPr sz="1108" b="0" i="0" baseline="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Fax #</a:t>
            </a:r>
          </a:p>
        </p:txBody>
      </p:sp>
      <p:pic>
        <p:nvPicPr>
          <p:cNvPr id="21" name="図 2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7027" y="1557341"/>
            <a:ext cx="1562377" cy="185877"/>
          </a:xfrm>
          <a:prstGeom prst="rect">
            <a:avLst/>
          </a:prstGeom>
        </p:spPr>
      </p:pic>
      <p:pic>
        <p:nvPicPr>
          <p:cNvPr id="28" name="図 27"/>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47027" y="2643189"/>
            <a:ext cx="1259339" cy="853135"/>
          </a:xfrm>
          <a:prstGeom prst="rect">
            <a:avLst/>
          </a:prstGeom>
        </p:spPr>
      </p:pic>
      <p:pic>
        <p:nvPicPr>
          <p:cNvPr id="29" name="図 28">
            <a:hlinkClick r:id="rId4"/>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747025" y="3823380"/>
            <a:ext cx="1755648" cy="169164"/>
          </a:xfrm>
          <a:prstGeom prst="rect">
            <a:avLst/>
          </a:prstGeom>
        </p:spPr>
      </p:pic>
      <p:pic>
        <p:nvPicPr>
          <p:cNvPr id="14" name="図 13"/>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8905990" y="5538737"/>
            <a:ext cx="3061130" cy="1170432"/>
          </a:xfrm>
          <a:prstGeom prst="rect">
            <a:avLst/>
          </a:prstGeom>
        </p:spPr>
      </p:pic>
    </p:spTree>
    <p:extLst>
      <p:ext uri="{BB962C8B-B14F-4D97-AF65-F5344CB8AC3E}">
        <p14:creationId xmlns:p14="http://schemas.microsoft.com/office/powerpoint/2010/main" val="3325960850"/>
      </p:ext>
    </p:extLst>
  </p:cSld>
  <p:clrMapOvr>
    <a:masterClrMapping/>
  </p:clrMapOvr>
  <p:extLst>
    <p:ext uri="{DCECCB84-F9BA-43D5-87BE-67443E8EF086}">
      <p15:sldGuideLst xmlns:p15="http://schemas.microsoft.com/office/powerpoint/2012/main">
        <p15:guide id="1" orient="horz" pos="981">
          <p15:clr>
            <a:srgbClr val="FBAE40"/>
          </p15:clr>
        </p15:guide>
        <p15:guide id="2" pos="312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End page - Blue">
    <p:spTree>
      <p:nvGrpSpPr>
        <p:cNvPr id="1" name=""/>
        <p:cNvGrpSpPr/>
        <p:nvPr/>
      </p:nvGrpSpPr>
      <p:grpSpPr>
        <a:xfrm>
          <a:off x="0" y="0"/>
          <a:ext cx="0" cy="0"/>
          <a:chOff x="0" y="0"/>
          <a:chExt cx="0" cy="0"/>
        </a:xfrm>
      </p:grpSpPr>
      <p:sp>
        <p:nvSpPr>
          <p:cNvPr id="8" name="フリーフォーム 7"/>
          <p:cNvSpPr/>
          <p:nvPr userDrawn="1"/>
        </p:nvSpPr>
        <p:spPr>
          <a:xfrm>
            <a:off x="225581" y="170119"/>
            <a:ext cx="11741538" cy="6053379"/>
          </a:xfrm>
          <a:custGeom>
            <a:avLst/>
            <a:gdLst>
              <a:gd name="connsiteX0" fmla="*/ 8884023 w 8884023"/>
              <a:gd name="connsiteY0" fmla="*/ 3675529 h 4455459"/>
              <a:gd name="connsiteX1" fmla="*/ 8884023 w 8884023"/>
              <a:gd name="connsiteY1" fmla="*/ 0 h 4455459"/>
              <a:gd name="connsiteX2" fmla="*/ 0 w 8884023"/>
              <a:gd name="connsiteY2" fmla="*/ 0 h 4455459"/>
              <a:gd name="connsiteX3" fmla="*/ 0 w 8884023"/>
              <a:gd name="connsiteY3" fmla="*/ 4455459 h 4455459"/>
              <a:gd name="connsiteX4" fmla="*/ 8884023 w 8884023"/>
              <a:gd name="connsiteY4" fmla="*/ 3675529 h 445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4023" h="4455459">
                <a:moveTo>
                  <a:pt x="8884023" y="3675529"/>
                </a:moveTo>
                <a:lnTo>
                  <a:pt x="8884023" y="0"/>
                </a:lnTo>
                <a:lnTo>
                  <a:pt x="0" y="0"/>
                </a:lnTo>
                <a:lnTo>
                  <a:pt x="0" y="4455459"/>
                </a:lnTo>
                <a:lnTo>
                  <a:pt x="8884023" y="3675529"/>
                </a:lnTo>
                <a:close/>
              </a:path>
            </a:pathLst>
          </a:custGeom>
          <a:solidFill>
            <a:srgbClr val="001F6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4406" tIns="42203" rIns="84406" bIns="42203" numCol="1" spcCol="0" rtlCol="0" fromWordArt="0" anchor="ctr" anchorCtr="0" forceAA="0" compatLnSpc="1">
            <a:prstTxWarp prst="textNoShape">
              <a:avLst/>
            </a:prstTxWarp>
            <a:noAutofit/>
          </a:bodyPr>
          <a:lstStyle/>
          <a:p>
            <a:pPr algn="ctr"/>
            <a:endParaRPr lang="ja-JP" altLang="en-US" sz="1662">
              <a:solidFill>
                <a:srgbClr val="FFFFFF"/>
              </a:solidFill>
            </a:endParaRPr>
          </a:p>
        </p:txBody>
      </p:sp>
      <p:pic>
        <p:nvPicPr>
          <p:cNvPr id="5" name="図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50172" y="1557338"/>
            <a:ext cx="1236831" cy="356310"/>
          </a:xfrm>
          <a:prstGeom prst="rect">
            <a:avLst/>
          </a:prstGeom>
        </p:spPr>
      </p:pic>
      <p:pic>
        <p:nvPicPr>
          <p:cNvPr id="6" name="図 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8905990" y="5538737"/>
            <a:ext cx="3061130" cy="1170432"/>
          </a:xfrm>
          <a:prstGeom prst="rect">
            <a:avLst/>
          </a:prstGeom>
        </p:spPr>
      </p:pic>
    </p:spTree>
    <p:extLst>
      <p:ext uri="{BB962C8B-B14F-4D97-AF65-F5344CB8AC3E}">
        <p14:creationId xmlns:p14="http://schemas.microsoft.com/office/powerpoint/2010/main" val="2584906531"/>
      </p:ext>
    </p:extLst>
  </p:cSld>
  <p:clrMapOvr>
    <a:masterClrMapping/>
  </p:clrMapOvr>
  <p:extLst>
    <p:ext uri="{DCECCB84-F9BA-43D5-87BE-67443E8EF086}">
      <p15:sldGuideLst xmlns:p15="http://schemas.microsoft.com/office/powerpoint/2012/main">
        <p15:guide id="1" orient="horz" pos="981">
          <p15:clr>
            <a:srgbClr val="FBAE40"/>
          </p15:clr>
        </p15:guide>
        <p15:guide id="2" pos="312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Header &amp; Contents - Title &amp; Contents">
    <p:spTree>
      <p:nvGrpSpPr>
        <p:cNvPr id="1" name=""/>
        <p:cNvGrpSpPr/>
        <p:nvPr/>
      </p:nvGrpSpPr>
      <p:grpSpPr>
        <a:xfrm>
          <a:off x="0" y="0"/>
          <a:ext cx="0" cy="0"/>
          <a:chOff x="0" y="0"/>
          <a:chExt cx="0" cy="0"/>
        </a:xfrm>
      </p:grpSpPr>
      <p:grpSp>
        <p:nvGrpSpPr>
          <p:cNvPr id="8" name="図形グループ 7"/>
          <p:cNvGrpSpPr/>
          <p:nvPr userDrawn="1"/>
        </p:nvGrpSpPr>
        <p:grpSpPr>
          <a:xfrm>
            <a:off x="234831" y="192168"/>
            <a:ext cx="11750400" cy="725636"/>
            <a:chOff x="183785" y="207286"/>
            <a:chExt cx="9547200" cy="725636"/>
          </a:xfrm>
        </p:grpSpPr>
        <p:grpSp>
          <p:nvGrpSpPr>
            <p:cNvPr id="9" name="図形グループ 8"/>
            <p:cNvGrpSpPr/>
            <p:nvPr userDrawn="1"/>
          </p:nvGrpSpPr>
          <p:grpSpPr>
            <a:xfrm>
              <a:off x="183785" y="207286"/>
              <a:ext cx="9547200" cy="725636"/>
              <a:chOff x="142220" y="234996"/>
              <a:chExt cx="9547200" cy="725636"/>
            </a:xfrm>
          </p:grpSpPr>
          <p:sp>
            <p:nvSpPr>
              <p:cNvPr id="11" name="正方形/長方形 10"/>
              <p:cNvSpPr/>
              <p:nvPr userDrawn="1"/>
            </p:nvSpPr>
            <p:spPr>
              <a:xfrm>
                <a:off x="142220" y="234996"/>
                <a:ext cx="9547200" cy="679204"/>
              </a:xfrm>
              <a:prstGeom prst="rect">
                <a:avLst/>
              </a:prstGeom>
              <a:gradFill flip="none" rotWithShape="1">
                <a:gsLst>
                  <a:gs pos="0">
                    <a:srgbClr val="281EC8"/>
                  </a:gs>
                  <a:gs pos="70000">
                    <a:srgbClr val="281E64">
                      <a:lumMod val="80000"/>
                    </a:srgbClr>
                  </a:gs>
                </a:gsLst>
                <a:path path="circle">
                  <a:fillToRect r="100000" b="100000"/>
                </a:path>
                <a:tileRect l="-100000" t="-10000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ja-JP" altLang="en-US" sz="1534"/>
              </a:p>
            </p:txBody>
          </p:sp>
          <p:sp>
            <p:nvSpPr>
              <p:cNvPr id="12" name="正方形/長方形 11"/>
              <p:cNvSpPr/>
              <p:nvPr userDrawn="1"/>
            </p:nvSpPr>
            <p:spPr>
              <a:xfrm>
                <a:off x="142220" y="914913"/>
                <a:ext cx="9547200" cy="45719"/>
              </a:xfrm>
              <a:prstGeom prst="rect">
                <a:avLst/>
              </a:prstGeom>
              <a:solidFill>
                <a:srgbClr val="E6003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ja-JP" altLang="en-US" sz="1534"/>
              </a:p>
            </p:txBody>
          </p:sp>
        </p:grpSp>
        <p:pic>
          <p:nvPicPr>
            <p:cNvPr id="10" name="図 9" descr="名称未設定-3.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831784" y="450439"/>
              <a:ext cx="649547" cy="222733"/>
            </a:xfrm>
            <a:prstGeom prst="rect">
              <a:avLst/>
            </a:prstGeom>
          </p:spPr>
        </p:pic>
      </p:grpSp>
      <p:sp>
        <p:nvSpPr>
          <p:cNvPr id="3" name="Content Placeholder 2"/>
          <p:cNvSpPr>
            <a:spLocks noGrp="1"/>
          </p:cNvSpPr>
          <p:nvPr>
            <p:ph idx="1"/>
          </p:nvPr>
        </p:nvSpPr>
        <p:spPr>
          <a:xfrm>
            <a:off x="5183191" y="1149927"/>
            <a:ext cx="6793409" cy="5220000"/>
          </a:xfrm>
        </p:spPr>
        <p:txBody>
          <a:bodyPr/>
          <a:lstStyle>
            <a:lvl1pPr>
              <a:defRPr sz="2727" b="0" i="0">
                <a:latin typeface="Meiryo UI" panose="020B0604030504040204" pitchFamily="50" charset="-128"/>
                <a:ea typeface="Meiryo UI" panose="020B0604030504040204" pitchFamily="50" charset="-128"/>
                <a:cs typeface="Meiryo UI" panose="020B0604030504040204" pitchFamily="50" charset="-128"/>
              </a:defRPr>
            </a:lvl1pPr>
            <a:lvl2pPr>
              <a:defRPr sz="2386" b="0" i="0">
                <a:latin typeface="Meiryo UI" panose="020B0604030504040204" pitchFamily="50" charset="-128"/>
                <a:ea typeface="Meiryo UI" panose="020B0604030504040204" pitchFamily="50" charset="-128"/>
                <a:cs typeface="Meiryo UI" panose="020B0604030504040204" pitchFamily="50" charset="-128"/>
              </a:defRPr>
            </a:lvl2pPr>
            <a:lvl3pPr>
              <a:defRPr sz="2045" b="0" i="0">
                <a:latin typeface="Meiryo UI" panose="020B0604030504040204" pitchFamily="50" charset="-128"/>
                <a:ea typeface="Meiryo UI" panose="020B0604030504040204" pitchFamily="50" charset="-128"/>
                <a:cs typeface="Meiryo UI" panose="020B0604030504040204" pitchFamily="50" charset="-128"/>
              </a:defRPr>
            </a:lvl3pPr>
            <a:lvl4pPr>
              <a:defRPr sz="1704" b="0" i="0">
                <a:latin typeface="Meiryo UI" panose="020B0604030504040204" pitchFamily="50" charset="-128"/>
                <a:ea typeface="Meiryo UI" panose="020B0604030504040204" pitchFamily="50" charset="-128"/>
                <a:cs typeface="Meiryo UI" panose="020B0604030504040204" pitchFamily="50" charset="-128"/>
              </a:defRPr>
            </a:lvl4pPr>
            <a:lvl5pPr>
              <a:defRPr sz="1704" b="0" i="0">
                <a:latin typeface="Meiryo UI" panose="020B0604030504040204" pitchFamily="50" charset="-128"/>
                <a:ea typeface="Meiryo UI" panose="020B0604030504040204" pitchFamily="50" charset="-128"/>
                <a:cs typeface="Meiryo UI" panose="020B0604030504040204" pitchFamily="50" charset="-128"/>
              </a:defRPr>
            </a:lvl5pPr>
            <a:lvl6pPr>
              <a:defRPr sz="1704"/>
            </a:lvl6pPr>
            <a:lvl7pPr>
              <a:defRPr sz="1704"/>
            </a:lvl7pPr>
            <a:lvl8pPr>
              <a:defRPr sz="1704"/>
            </a:lvl8pPr>
            <a:lvl9pPr>
              <a:defRPr sz="1704"/>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226198" y="1149927"/>
            <a:ext cx="4545829" cy="5220000"/>
          </a:xfrm>
        </p:spPr>
        <p:txBody>
          <a:bodyPr>
            <a:normAutofit/>
          </a:bodyPr>
          <a:lstStyle>
            <a:lvl1pPr marL="0" indent="0">
              <a:buNone/>
              <a:defRPr sz="1704"/>
            </a:lvl1pPr>
            <a:lvl2pPr marL="389586" indent="0">
              <a:buNone/>
              <a:defRPr sz="1193"/>
            </a:lvl2pPr>
            <a:lvl3pPr marL="779173" indent="0">
              <a:buNone/>
              <a:defRPr sz="1023"/>
            </a:lvl3pPr>
            <a:lvl4pPr marL="1168759" indent="0">
              <a:buNone/>
              <a:defRPr sz="852"/>
            </a:lvl4pPr>
            <a:lvl5pPr marL="1558345" indent="0">
              <a:buNone/>
              <a:defRPr sz="852"/>
            </a:lvl5pPr>
            <a:lvl6pPr marL="1947932" indent="0">
              <a:buNone/>
              <a:defRPr sz="852"/>
            </a:lvl6pPr>
            <a:lvl7pPr marL="2337518" indent="0">
              <a:buNone/>
              <a:defRPr sz="852"/>
            </a:lvl7pPr>
            <a:lvl8pPr marL="2727104" indent="0">
              <a:buNone/>
              <a:defRPr sz="852"/>
            </a:lvl8pPr>
            <a:lvl9pPr marL="3116691" indent="0">
              <a:buNone/>
              <a:defRPr sz="852"/>
            </a:lvl9pPr>
          </a:lstStyle>
          <a:p>
            <a:pPr lvl="0"/>
            <a:r>
              <a:rPr lang="ja-JP" altLang="en-US"/>
              <a:t>マスター テキストの書式設定</a:t>
            </a:r>
          </a:p>
        </p:txBody>
      </p:sp>
      <p:sp>
        <p:nvSpPr>
          <p:cNvPr id="14" name="Title 1"/>
          <p:cNvSpPr>
            <a:spLocks noGrp="1"/>
          </p:cNvSpPr>
          <p:nvPr>
            <p:ph type="title" hasCustomPrompt="1"/>
          </p:nvPr>
        </p:nvSpPr>
        <p:spPr>
          <a:xfrm>
            <a:off x="226197" y="206730"/>
            <a:ext cx="10315771" cy="679917"/>
          </a:xfrm>
        </p:spPr>
        <p:txBody>
          <a:bodyPr/>
          <a:lstStyle>
            <a:lvl1pPr>
              <a:defRPr>
                <a:solidFill>
                  <a:schemeClr val="bg1"/>
                </a:solidFill>
              </a:defRPr>
            </a:lvl1pPr>
          </a:lstStyle>
          <a:p>
            <a:r>
              <a:rPr lang="ja-JP" altLang="en-US"/>
              <a:t>ヘッダータイトル</a:t>
            </a:r>
            <a:endParaRPr lang="en-US"/>
          </a:p>
        </p:txBody>
      </p:sp>
      <p:sp>
        <p:nvSpPr>
          <p:cNvPr id="21" name="Slide Number Placeholder 5"/>
          <p:cNvSpPr>
            <a:spLocks noGrp="1"/>
          </p:cNvSpPr>
          <p:nvPr>
            <p:ph type="sldNum" sz="quarter" idx="4"/>
          </p:nvPr>
        </p:nvSpPr>
        <p:spPr>
          <a:xfrm>
            <a:off x="11164023" y="6484875"/>
            <a:ext cx="778469" cy="375833"/>
          </a:xfrm>
          <a:prstGeom prst="rect">
            <a:avLst/>
          </a:prstGeom>
        </p:spPr>
        <p:txBody>
          <a:bodyPr vert="horz" lIns="91440" tIns="45720" rIns="91440" bIns="45720" rtlCol="0" anchor="ctr"/>
          <a:lstStyle>
            <a:lvl1pPr algn="r">
              <a:defRPr sz="1023">
                <a:solidFill>
                  <a:srgbClr val="281E64"/>
                </a:solidFill>
                <a:latin typeface="Meiryo UI" panose="020B0604030504040204" pitchFamily="50" charset="-128"/>
                <a:ea typeface="Meiryo UI" panose="020B0604030504040204" pitchFamily="50" charset="-128"/>
              </a:defRPr>
            </a:lvl1pPr>
          </a:lstStyle>
          <a:p>
            <a:fld id="{35EE95E1-C791-3D47-8544-3405A1C8C8DB}" type="slidenum">
              <a:rPr lang="ja-JP" altLang="en-US" smtClean="0"/>
              <a:pPr/>
              <a:t>‹#›</a:t>
            </a:fld>
            <a:endParaRPr lang="ja-JP" altLang="en-US"/>
          </a:p>
        </p:txBody>
      </p:sp>
      <p:sp>
        <p:nvSpPr>
          <p:cNvPr id="18" name="正方形/長方形 17"/>
          <p:cNvSpPr/>
          <p:nvPr userDrawn="1"/>
        </p:nvSpPr>
        <p:spPr>
          <a:xfrm>
            <a:off x="226197" y="6473439"/>
            <a:ext cx="11750400" cy="22860"/>
          </a:xfrm>
          <a:prstGeom prst="rect">
            <a:avLst/>
          </a:prstGeom>
          <a:solidFill>
            <a:srgbClr val="281E6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ja-JP" altLang="en-US" sz="1534"/>
          </a:p>
        </p:txBody>
      </p:sp>
      <p:sp>
        <p:nvSpPr>
          <p:cNvPr id="15" name="Footer Placeholder 4">
            <a:extLst>
              <a:ext uri="{FF2B5EF4-FFF2-40B4-BE49-F238E27FC236}">
                <a16:creationId xmlns:a16="http://schemas.microsoft.com/office/drawing/2014/main" id="{2E47C57E-3898-4F77-84E0-3DD35F8D87F0}"/>
              </a:ext>
            </a:extLst>
          </p:cNvPr>
          <p:cNvSpPr>
            <a:spLocks noGrp="1"/>
          </p:cNvSpPr>
          <p:nvPr>
            <p:ph type="ftr" sz="quarter" idx="3"/>
          </p:nvPr>
        </p:nvSpPr>
        <p:spPr>
          <a:xfrm>
            <a:off x="4382300" y="6545389"/>
            <a:ext cx="6781723" cy="365125"/>
          </a:xfrm>
          <a:prstGeom prst="rect">
            <a:avLst/>
          </a:prstGeom>
        </p:spPr>
        <p:txBody>
          <a:bodyPr vert="horz" lIns="91440" tIns="45720" rIns="91440" bIns="45720" rtlCol="0" anchor="ctr" anchorCtr="0"/>
          <a:lstStyle>
            <a:lvl1pPr algn="r">
              <a:defRPr sz="1015"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Tree>
    <p:extLst>
      <p:ext uri="{BB962C8B-B14F-4D97-AF65-F5344CB8AC3E}">
        <p14:creationId xmlns:p14="http://schemas.microsoft.com/office/powerpoint/2010/main" val="94682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er &amp; Contents - 2 Columns">
    <p:spTree>
      <p:nvGrpSpPr>
        <p:cNvPr id="1" name=""/>
        <p:cNvGrpSpPr/>
        <p:nvPr/>
      </p:nvGrpSpPr>
      <p:grpSpPr>
        <a:xfrm>
          <a:off x="0" y="0"/>
          <a:ext cx="0" cy="0"/>
          <a:chOff x="0" y="0"/>
          <a:chExt cx="0" cy="0"/>
        </a:xfrm>
      </p:grpSpPr>
      <p:sp>
        <p:nvSpPr>
          <p:cNvPr id="3" name="Content Placeholder 2"/>
          <p:cNvSpPr>
            <a:spLocks noGrp="1"/>
          </p:cNvSpPr>
          <p:nvPr userDrawn="1">
            <p:ph sz="half" idx="1"/>
          </p:nvPr>
        </p:nvSpPr>
        <p:spPr>
          <a:xfrm>
            <a:off x="341170" y="1008529"/>
            <a:ext cx="5692289"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4" name="Content Placeholder 3"/>
          <p:cNvSpPr>
            <a:spLocks noGrp="1"/>
          </p:cNvSpPr>
          <p:nvPr userDrawn="1">
            <p:ph sz="half" idx="2"/>
          </p:nvPr>
        </p:nvSpPr>
        <p:spPr>
          <a:xfrm>
            <a:off x="6167684" y="1008529"/>
            <a:ext cx="5693539"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19" name="Footer Placeholder 4"/>
          <p:cNvSpPr>
            <a:spLocks noGrp="1"/>
          </p:cNvSpPr>
          <p:nvPr userDrawn="1">
            <p:ph type="ftr" sz="quarter" idx="3"/>
          </p:nvPr>
        </p:nvSpPr>
        <p:spPr>
          <a:xfrm>
            <a:off x="4382300" y="6549259"/>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©AGC Inc.</a:t>
            </a:r>
            <a:endParaRPr lang="ja-JP" altLang="en-US"/>
          </a:p>
        </p:txBody>
      </p:sp>
      <p:sp>
        <p:nvSpPr>
          <p:cNvPr id="20" name="Slide Number Placeholder 5"/>
          <p:cNvSpPr>
            <a:spLocks noGrp="1"/>
          </p:cNvSpPr>
          <p:nvPr userDrawn="1">
            <p:ph type="sldNum" sz="quarter" idx="4"/>
          </p:nvPr>
        </p:nvSpPr>
        <p:spPr>
          <a:xfrm>
            <a:off x="11164023" y="6537829"/>
            <a:ext cx="778469" cy="37655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14" name="正方形/長方形 13"/>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sp>
        <p:nvSpPr>
          <p:cNvPr id="15" name="Title 1"/>
          <p:cNvSpPr>
            <a:spLocks noGrp="1"/>
          </p:cNvSpPr>
          <p:nvPr>
            <p:ph type="title" hasCustomPrompt="1"/>
          </p:nvPr>
        </p:nvSpPr>
        <p:spPr bwMode="white">
          <a:xfrm>
            <a:off x="293291" y="175265"/>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1" name="直線コネクタ 10"/>
          <p:cNvCxnSpPr/>
          <p:nvPr userDrawn="1"/>
        </p:nvCxnSpPr>
        <p:spPr>
          <a:xfrm>
            <a:off x="225580" y="6437630"/>
            <a:ext cx="11741539"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pic>
        <p:nvPicPr>
          <p:cNvPr id="10" name="図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1911926496"/>
      </p:ext>
    </p:extLst>
  </p:cSld>
  <p:clrMapOvr>
    <a:masterClrMapping/>
  </p:clrMapOvr>
  <p:extLst>
    <p:ext uri="{DCECCB84-F9BA-43D5-87BE-67443E8EF086}">
      <p15:sldGuideLst xmlns:p15="http://schemas.microsoft.com/office/powerpoint/2012/main">
        <p15:guide id="1" orient="horz" pos="640" userDrawn="1">
          <p15:clr>
            <a:srgbClr val="FBAE40"/>
          </p15:clr>
        </p15:guide>
        <p15:guide id="2" pos="4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er &amp; Contents - 2 Columns w/Titles">
    <p:spTree>
      <p:nvGrpSpPr>
        <p:cNvPr id="1" name=""/>
        <p:cNvGrpSpPr/>
        <p:nvPr/>
      </p:nvGrpSpPr>
      <p:grpSpPr>
        <a:xfrm>
          <a:off x="0" y="0"/>
          <a:ext cx="0" cy="0"/>
          <a:chOff x="0" y="0"/>
          <a:chExt cx="0" cy="0"/>
        </a:xfrm>
      </p:grpSpPr>
      <p:sp>
        <p:nvSpPr>
          <p:cNvPr id="3" name="Text Placeholder 2"/>
          <p:cNvSpPr>
            <a:spLocks noGrp="1"/>
          </p:cNvSpPr>
          <p:nvPr userDrawn="1">
            <p:ph type="body" idx="1" hasCustomPrompt="1"/>
          </p:nvPr>
        </p:nvSpPr>
        <p:spPr>
          <a:xfrm>
            <a:off x="337717" y="1016458"/>
            <a:ext cx="5671384" cy="792000"/>
          </a:xfrm>
        </p:spPr>
        <p:txBody>
          <a:bodyPr anchor="t" anchorCtr="0">
            <a:normAutofit/>
          </a:bodyPr>
          <a:lstStyle>
            <a:lvl1pPr marL="0" indent="0">
              <a:buNone/>
              <a:defRPr sz="2215" b="1" baseline="0"/>
            </a:lvl1pPr>
            <a:lvl2pPr marL="422041" indent="0">
              <a:buNone/>
              <a:defRPr sz="1846" b="1"/>
            </a:lvl2pPr>
            <a:lvl3pPr marL="844083" indent="0">
              <a:buNone/>
              <a:defRPr sz="1662" b="1"/>
            </a:lvl3pPr>
            <a:lvl4pPr marL="1266124" indent="0">
              <a:buNone/>
              <a:defRPr sz="1477" b="1"/>
            </a:lvl4pPr>
            <a:lvl5pPr marL="1688165" indent="0">
              <a:buNone/>
              <a:defRPr sz="1477" b="1"/>
            </a:lvl5pPr>
            <a:lvl6pPr marL="2110207" indent="0">
              <a:buNone/>
              <a:defRPr sz="1477" b="1"/>
            </a:lvl6pPr>
            <a:lvl7pPr marL="2532248" indent="0">
              <a:buNone/>
              <a:defRPr sz="1477" b="1"/>
            </a:lvl7pPr>
            <a:lvl8pPr marL="2954289" indent="0">
              <a:buNone/>
              <a:defRPr sz="1477" b="1"/>
            </a:lvl8pPr>
            <a:lvl9pPr marL="3376331" indent="0">
              <a:buNone/>
              <a:defRPr sz="1477" b="1"/>
            </a:lvl9pPr>
          </a:lstStyle>
          <a:p>
            <a:pPr lvl="0"/>
            <a:r>
              <a:rPr lang="ja-JP" altLang="en-US"/>
              <a:t>コラムタイトル</a:t>
            </a:r>
          </a:p>
        </p:txBody>
      </p:sp>
      <p:sp>
        <p:nvSpPr>
          <p:cNvPr id="4" name="Content Placeholder 3"/>
          <p:cNvSpPr>
            <a:spLocks noGrp="1"/>
          </p:cNvSpPr>
          <p:nvPr userDrawn="1">
            <p:ph sz="half" idx="2"/>
          </p:nvPr>
        </p:nvSpPr>
        <p:spPr>
          <a:xfrm>
            <a:off x="337717" y="1908266"/>
            <a:ext cx="5671384" cy="4505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5" name="Text Placeholder 4"/>
          <p:cNvSpPr>
            <a:spLocks noGrp="1"/>
          </p:cNvSpPr>
          <p:nvPr userDrawn="1">
            <p:ph type="body" sz="quarter" idx="3" hasCustomPrompt="1"/>
          </p:nvPr>
        </p:nvSpPr>
        <p:spPr>
          <a:xfrm>
            <a:off x="6194236" y="1016458"/>
            <a:ext cx="5671384" cy="792000"/>
          </a:xfrm>
        </p:spPr>
        <p:txBody>
          <a:bodyPr anchor="t" anchorCtr="0">
            <a:normAutofit/>
          </a:bodyPr>
          <a:lstStyle>
            <a:lvl1pPr marL="0" indent="0">
              <a:buNone/>
              <a:defRPr sz="2215" b="1" baseline="0"/>
            </a:lvl1pPr>
            <a:lvl2pPr marL="422041" indent="0">
              <a:buNone/>
              <a:defRPr sz="1846" b="1"/>
            </a:lvl2pPr>
            <a:lvl3pPr marL="844083" indent="0">
              <a:buNone/>
              <a:defRPr sz="1662" b="1"/>
            </a:lvl3pPr>
            <a:lvl4pPr marL="1266124" indent="0">
              <a:buNone/>
              <a:defRPr sz="1477" b="1"/>
            </a:lvl4pPr>
            <a:lvl5pPr marL="1688165" indent="0">
              <a:buNone/>
              <a:defRPr sz="1477" b="1"/>
            </a:lvl5pPr>
            <a:lvl6pPr marL="2110207" indent="0">
              <a:buNone/>
              <a:defRPr sz="1477" b="1"/>
            </a:lvl6pPr>
            <a:lvl7pPr marL="2532248" indent="0">
              <a:buNone/>
              <a:defRPr sz="1477" b="1"/>
            </a:lvl7pPr>
            <a:lvl8pPr marL="2954289" indent="0">
              <a:buNone/>
              <a:defRPr sz="1477" b="1"/>
            </a:lvl8pPr>
            <a:lvl9pPr marL="3376331" indent="0">
              <a:buNone/>
              <a:defRPr sz="1477" b="1"/>
            </a:lvl9pPr>
          </a:lstStyle>
          <a:p>
            <a:pPr lvl="0"/>
            <a:r>
              <a:rPr lang="ja-JP" altLang="en-US"/>
              <a:t>コラムタイトル</a:t>
            </a:r>
          </a:p>
        </p:txBody>
      </p:sp>
      <p:sp>
        <p:nvSpPr>
          <p:cNvPr id="23" name="Footer Placeholder 4"/>
          <p:cNvSpPr>
            <a:spLocks noGrp="1"/>
          </p:cNvSpPr>
          <p:nvPr userDrawn="1">
            <p:ph type="ftr" sz="quarter" idx="11"/>
          </p:nvPr>
        </p:nvSpPr>
        <p:spPr>
          <a:xfrm>
            <a:off x="4382300" y="6549259"/>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©AGC Inc.</a:t>
            </a:r>
            <a:endParaRPr lang="ja-JP" altLang="en-US"/>
          </a:p>
        </p:txBody>
      </p:sp>
      <p:sp>
        <p:nvSpPr>
          <p:cNvPr id="24" name="Slide Number Placeholder 5"/>
          <p:cNvSpPr>
            <a:spLocks noGrp="1"/>
          </p:cNvSpPr>
          <p:nvPr userDrawn="1">
            <p:ph type="sldNum" sz="quarter" idx="12"/>
          </p:nvPr>
        </p:nvSpPr>
        <p:spPr>
          <a:xfrm>
            <a:off x="11164023" y="6537829"/>
            <a:ext cx="778469" cy="37655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32" name="正方形/長方形 31"/>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sp>
        <p:nvSpPr>
          <p:cNvPr id="33" name="Title 1"/>
          <p:cNvSpPr>
            <a:spLocks noGrp="1"/>
          </p:cNvSpPr>
          <p:nvPr>
            <p:ph type="title" hasCustomPrompt="1"/>
          </p:nvPr>
        </p:nvSpPr>
        <p:spPr bwMode="white">
          <a:xfrm>
            <a:off x="293291" y="175265"/>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3" name="直線コネクタ 12"/>
          <p:cNvCxnSpPr/>
          <p:nvPr userDrawn="1"/>
        </p:nvCxnSpPr>
        <p:spPr>
          <a:xfrm>
            <a:off x="225580" y="6422132"/>
            <a:ext cx="11741539"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sp>
        <p:nvSpPr>
          <p:cNvPr id="12" name="Content Placeholder 3"/>
          <p:cNvSpPr>
            <a:spLocks noGrp="1"/>
          </p:cNvSpPr>
          <p:nvPr>
            <p:ph sz="half" idx="13"/>
          </p:nvPr>
        </p:nvSpPr>
        <p:spPr>
          <a:xfrm>
            <a:off x="6194236" y="1896234"/>
            <a:ext cx="5671384" cy="4517032"/>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pic>
        <p:nvPicPr>
          <p:cNvPr id="14" name="図 1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3651067556"/>
      </p:ext>
    </p:extLst>
  </p:cSld>
  <p:clrMapOvr>
    <a:masterClrMapping/>
  </p:clrMapOvr>
  <p:extLst>
    <p:ext uri="{DCECCB84-F9BA-43D5-87BE-67443E8EF086}">
      <p15:sldGuideLst xmlns:p15="http://schemas.microsoft.com/office/powerpoint/2012/main">
        <p15:guide id="1" orient="horz" pos="640" userDrawn="1">
          <p15:clr>
            <a:srgbClr val="FBAE40"/>
          </p15:clr>
        </p15:guide>
        <p15:guide id="2" pos="8091"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er &amp; Contents - Title &amp; Contents">
    <p:spTree>
      <p:nvGrpSpPr>
        <p:cNvPr id="1" name=""/>
        <p:cNvGrpSpPr/>
        <p:nvPr/>
      </p:nvGrpSpPr>
      <p:grpSpPr>
        <a:xfrm>
          <a:off x="0" y="0"/>
          <a:ext cx="0" cy="0"/>
          <a:chOff x="0" y="0"/>
          <a:chExt cx="0" cy="0"/>
        </a:xfrm>
      </p:grpSpPr>
      <p:sp>
        <p:nvSpPr>
          <p:cNvPr id="3" name="Content Placeholder 2"/>
          <p:cNvSpPr>
            <a:spLocks noGrp="1"/>
          </p:cNvSpPr>
          <p:nvPr userDrawn="1">
            <p:ph idx="1"/>
          </p:nvPr>
        </p:nvSpPr>
        <p:spPr>
          <a:xfrm>
            <a:off x="4945904" y="1007390"/>
            <a:ext cx="6910035" cy="5400000"/>
          </a:xfrm>
        </p:spPr>
        <p:txBody>
          <a:bodyPr/>
          <a:lstStyle>
            <a:lvl1pPr>
              <a:defRPr sz="2215" b="0" i="0" baseline="0">
                <a:latin typeface="Meiryo UI" panose="020B0604030504040204" pitchFamily="50" charset="-128"/>
                <a:ea typeface="Meiryo UI" panose="020B0604030504040204" pitchFamily="50" charset="-128"/>
                <a:cs typeface="Meiryo UI" panose="020B0604030504040204" pitchFamily="50" charset="-128"/>
              </a:defRPr>
            </a:lvl1pPr>
            <a:lvl2pPr>
              <a:defRPr sz="1846" b="0" i="0" baseline="0">
                <a:latin typeface="Meiryo UI" panose="020B0604030504040204" pitchFamily="50" charset="-128"/>
                <a:ea typeface="Meiryo UI" panose="020B0604030504040204" pitchFamily="50" charset="-128"/>
                <a:cs typeface="Meiryo UI" panose="020B0604030504040204" pitchFamily="50" charset="-128"/>
              </a:defRPr>
            </a:lvl2pPr>
            <a:lvl3pPr>
              <a:defRPr sz="1662" b="0" i="0" baseline="0">
                <a:latin typeface="Meiryo UI" panose="020B0604030504040204" pitchFamily="50" charset="-128"/>
                <a:ea typeface="Meiryo UI" panose="020B0604030504040204" pitchFamily="50" charset="-128"/>
                <a:cs typeface="Meiryo UI" panose="020B0604030504040204" pitchFamily="50" charset="-128"/>
              </a:defRPr>
            </a:lvl3pPr>
            <a:lvl4pPr>
              <a:defRPr sz="1477" b="0" i="0" baseline="0">
                <a:latin typeface="Meiryo UI" panose="020B0604030504040204" pitchFamily="50" charset="-128"/>
                <a:ea typeface="Meiryo UI" panose="020B0604030504040204" pitchFamily="50" charset="-128"/>
                <a:cs typeface="Meiryo UI" panose="020B0604030504040204" pitchFamily="50" charset="-128"/>
              </a:defRPr>
            </a:lvl4pPr>
            <a:lvl5pPr>
              <a:defRPr sz="1292" b="0" i="0" baseline="0">
                <a:latin typeface="Meiryo UI" panose="020B0604030504040204" pitchFamily="50" charset="-128"/>
                <a:ea typeface="Meiryo UI" panose="020B0604030504040204" pitchFamily="50" charset="-128"/>
                <a:cs typeface="Meiryo UI" panose="020B0604030504040204" pitchFamily="50" charset="-128"/>
              </a:defRPr>
            </a:lvl5pPr>
            <a:lvl6pPr>
              <a:defRPr sz="1846"/>
            </a:lvl6pPr>
            <a:lvl7pPr>
              <a:defRPr sz="1846"/>
            </a:lvl7pPr>
            <a:lvl8pPr>
              <a:defRPr sz="1846"/>
            </a:lvl8pPr>
            <a:lvl9pPr>
              <a:defRPr sz="1846"/>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4" name="Text Placeholder 3"/>
          <p:cNvSpPr>
            <a:spLocks noGrp="1"/>
          </p:cNvSpPr>
          <p:nvPr userDrawn="1">
            <p:ph type="body" sz="half" idx="2" hasCustomPrompt="1"/>
          </p:nvPr>
        </p:nvSpPr>
        <p:spPr>
          <a:xfrm>
            <a:off x="341170" y="1007390"/>
            <a:ext cx="4430769" cy="5400000"/>
          </a:xfrm>
        </p:spPr>
        <p:txBody>
          <a:bodyPr>
            <a:normAutofit/>
          </a:bodyPr>
          <a:lstStyle>
            <a:lvl1pPr marL="0" indent="0">
              <a:buNone/>
              <a:defRPr sz="2215" b="1" baseline="0"/>
            </a:lvl1pPr>
            <a:lvl2pPr marL="422041" indent="0">
              <a:buNone/>
              <a:defRPr sz="1292"/>
            </a:lvl2pPr>
            <a:lvl3pPr marL="844083" indent="0">
              <a:buNone/>
              <a:defRPr sz="1108"/>
            </a:lvl3pPr>
            <a:lvl4pPr marL="1266124" indent="0">
              <a:buNone/>
              <a:defRPr sz="923"/>
            </a:lvl4pPr>
            <a:lvl5pPr marL="1688165" indent="0">
              <a:buNone/>
              <a:defRPr sz="923"/>
            </a:lvl5pPr>
            <a:lvl6pPr marL="2110207" indent="0">
              <a:buNone/>
              <a:defRPr sz="923"/>
            </a:lvl6pPr>
            <a:lvl7pPr marL="2532248" indent="0">
              <a:buNone/>
              <a:defRPr sz="923"/>
            </a:lvl7pPr>
            <a:lvl8pPr marL="2954289" indent="0">
              <a:buNone/>
              <a:defRPr sz="923"/>
            </a:lvl8pPr>
            <a:lvl9pPr marL="3376331" indent="0">
              <a:buNone/>
              <a:defRPr sz="923"/>
            </a:lvl9pPr>
          </a:lstStyle>
          <a:p>
            <a:pPr lvl="0"/>
            <a:r>
              <a:rPr lang="ja-JP" altLang="en-US"/>
              <a:t>コラムタイトル</a:t>
            </a:r>
          </a:p>
        </p:txBody>
      </p:sp>
      <p:sp>
        <p:nvSpPr>
          <p:cNvPr id="20" name="Footer Placeholder 4"/>
          <p:cNvSpPr>
            <a:spLocks noGrp="1"/>
          </p:cNvSpPr>
          <p:nvPr userDrawn="1">
            <p:ph type="ftr" sz="quarter" idx="3"/>
          </p:nvPr>
        </p:nvSpPr>
        <p:spPr>
          <a:xfrm>
            <a:off x="4382300" y="6548538"/>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©AGC Inc.</a:t>
            </a:r>
            <a:endParaRPr lang="ja-JP" altLang="en-US"/>
          </a:p>
        </p:txBody>
      </p:sp>
      <p:sp>
        <p:nvSpPr>
          <p:cNvPr id="21" name="Slide Number Placeholder 5"/>
          <p:cNvSpPr>
            <a:spLocks noGrp="1"/>
          </p:cNvSpPr>
          <p:nvPr userDrawn="1">
            <p:ph type="sldNum" sz="quarter" idx="4"/>
          </p:nvPr>
        </p:nvSpPr>
        <p:spPr>
          <a:xfrm>
            <a:off x="11164023" y="6537830"/>
            <a:ext cx="778469" cy="375833"/>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24" name="正方形/長方形 23"/>
          <p:cNvSpPr/>
          <p:nvPr userDrawn="1"/>
        </p:nvSpPr>
        <p:spPr>
          <a:xfrm>
            <a:off x="225580" y="170117"/>
            <a:ext cx="11741539" cy="648000"/>
          </a:xfrm>
          <a:prstGeom prst="rect">
            <a:avLst/>
          </a:prstGeom>
          <a:solidFill>
            <a:srgbClr val="001F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62">
              <a:ea typeface="Meiryo UI" panose="020B0604030504040204" pitchFamily="50" charset="-128"/>
            </a:endParaRPr>
          </a:p>
        </p:txBody>
      </p:sp>
      <p:sp>
        <p:nvSpPr>
          <p:cNvPr id="25" name="Title 1"/>
          <p:cNvSpPr>
            <a:spLocks noGrp="1"/>
          </p:cNvSpPr>
          <p:nvPr>
            <p:ph type="title" hasCustomPrompt="1"/>
          </p:nvPr>
        </p:nvSpPr>
        <p:spPr bwMode="white">
          <a:xfrm>
            <a:off x="293291" y="175265"/>
            <a:ext cx="9910804" cy="679203"/>
          </a:xfrm>
        </p:spPr>
        <p:txBody>
          <a:bodyPr anchor="ctr" anchorCtr="0">
            <a:noAutofit/>
          </a:bodyPr>
          <a:lstStyle>
            <a:lvl1pPr algn="l">
              <a:defRPr sz="2585" b="1" i="0">
                <a:solidFill>
                  <a:schemeClr val="bg1"/>
                </a:solidFill>
                <a:latin typeface="Meiryo UI" panose="020B0604030504040204" pitchFamily="50" charset="-128"/>
                <a:ea typeface="Meiryo UI" panose="020B0604030504040204" pitchFamily="50" charset="-128"/>
                <a:cs typeface="Meiryo UI" panose="020B0604030504040204" pitchFamily="50" charset="-128"/>
              </a:defRPr>
            </a:lvl1pPr>
          </a:lstStyle>
          <a:p>
            <a:r>
              <a:rPr lang="ja-JP" altLang="en-US"/>
              <a:t>ヘッダータイトル</a:t>
            </a:r>
            <a:endParaRPr lang="en-US"/>
          </a:p>
        </p:txBody>
      </p:sp>
      <p:cxnSp>
        <p:nvCxnSpPr>
          <p:cNvPr id="11" name="直線コネクタ 10"/>
          <p:cNvCxnSpPr/>
          <p:nvPr userDrawn="1"/>
        </p:nvCxnSpPr>
        <p:spPr>
          <a:xfrm>
            <a:off x="225580" y="6437629"/>
            <a:ext cx="11741539" cy="0"/>
          </a:xfrm>
          <a:prstGeom prst="line">
            <a:avLst/>
          </a:prstGeom>
          <a:ln w="19050">
            <a:solidFill>
              <a:schemeClr val="accent5"/>
            </a:solidFill>
            <a:miter lim="800000"/>
          </a:ln>
          <a:effectLst/>
        </p:spPr>
        <p:style>
          <a:lnRef idx="2">
            <a:schemeClr val="accent1"/>
          </a:lnRef>
          <a:fillRef idx="0">
            <a:schemeClr val="accent1"/>
          </a:fillRef>
          <a:effectRef idx="1">
            <a:schemeClr val="accent1"/>
          </a:effectRef>
          <a:fontRef idx="minor">
            <a:schemeClr val="tx1"/>
          </a:fontRef>
        </p:style>
      </p:cxnSp>
      <p:pic>
        <p:nvPicPr>
          <p:cNvPr id="10" name="図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384474" y="301146"/>
            <a:ext cx="1426239" cy="429036"/>
          </a:xfrm>
          <a:prstGeom prst="rect">
            <a:avLst/>
          </a:prstGeom>
        </p:spPr>
      </p:pic>
    </p:spTree>
    <p:extLst>
      <p:ext uri="{BB962C8B-B14F-4D97-AF65-F5344CB8AC3E}">
        <p14:creationId xmlns:p14="http://schemas.microsoft.com/office/powerpoint/2010/main" val="3827874104"/>
      </p:ext>
    </p:extLst>
  </p:cSld>
  <p:clrMapOvr>
    <a:masterClrMapping/>
  </p:clrMapOvr>
  <p:extLst>
    <p:ext uri="{DCECCB84-F9BA-43D5-87BE-67443E8EF086}">
      <p15:sldGuideLst xmlns:p15="http://schemas.microsoft.com/office/powerpoint/2012/main">
        <p15:guide id="1" orient="horz" pos="640" userDrawn="1">
          <p15:clr>
            <a:srgbClr val="FBAE40"/>
          </p15:clr>
        </p15:guide>
        <p15:guide id="2" pos="8091"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End / Contact page - White">
    <p:spTree>
      <p:nvGrpSpPr>
        <p:cNvPr id="1" name=""/>
        <p:cNvGrpSpPr/>
        <p:nvPr/>
      </p:nvGrpSpPr>
      <p:grpSpPr>
        <a:xfrm>
          <a:off x="0" y="0"/>
          <a:ext cx="0" cy="0"/>
          <a:chOff x="0" y="0"/>
          <a:chExt cx="0" cy="0"/>
        </a:xfrm>
      </p:grpSpPr>
      <p:sp>
        <p:nvSpPr>
          <p:cNvPr id="8" name="テキスト ボックス 7"/>
          <p:cNvSpPr txBox="1"/>
          <p:nvPr userDrawn="1"/>
        </p:nvSpPr>
        <p:spPr>
          <a:xfrm>
            <a:off x="630915" y="3806200"/>
            <a:ext cx="1083951" cy="603691"/>
          </a:xfrm>
          <a:prstGeom prst="rect">
            <a:avLst/>
          </a:prstGeom>
          <a:noFill/>
        </p:spPr>
        <p:txBody>
          <a:bodyPr wrap="none" rtlCol="0">
            <a:spAutoFit/>
          </a:bodyPr>
          <a:lstStyle/>
          <a:p>
            <a:r>
              <a:rPr kumimoji="1" lang="en-US" altLang="ja-JP" sz="3323" b="1" i="0" baseline="0">
                <a:solidFill>
                  <a:srgbClr val="465A64"/>
                </a:solidFill>
                <a:latin typeface="Arial Unicode MS" panose="020B0604020202020204" pitchFamily="50" charset="-128"/>
                <a:ea typeface="Arial Unicode MS" panose="020B0604020202020204" pitchFamily="50" charset="-128"/>
                <a:cs typeface="Arial Unicode MS" panose="020B0604020202020204" pitchFamily="50" charset="-128"/>
              </a:rPr>
              <a:t>END</a:t>
            </a:r>
            <a:endParaRPr kumimoji="1" lang="ja-JP" altLang="en-US" sz="3323" b="1" i="0" baseline="0">
              <a:solidFill>
                <a:srgbClr val="465A64"/>
              </a:solidFill>
              <a:latin typeface="Arial Unicode MS" panose="020B0604020202020204" pitchFamily="50" charset="-128"/>
              <a:ea typeface="Arial Unicode MS" panose="020B0604020202020204" pitchFamily="50" charset="-128"/>
              <a:cs typeface="Arial Unicode MS" panose="020B0604020202020204" pitchFamily="50" charset="-128"/>
            </a:endParaRPr>
          </a:p>
        </p:txBody>
      </p:sp>
      <p:pic>
        <p:nvPicPr>
          <p:cNvPr id="4" name="図 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99705" y="1295426"/>
            <a:ext cx="3651972" cy="1395658"/>
          </a:xfrm>
          <a:prstGeom prst="rect">
            <a:avLst/>
          </a:prstGeom>
        </p:spPr>
      </p:pic>
      <p:sp>
        <p:nvSpPr>
          <p:cNvPr id="5" name="Slide Number Placeholder 5">
            <a:extLst>
              <a:ext uri="{FF2B5EF4-FFF2-40B4-BE49-F238E27FC236}">
                <a16:creationId xmlns:a16="http://schemas.microsoft.com/office/drawing/2014/main" id="{F636406B-B9EE-45EA-A0B1-1F35A74C626C}"/>
              </a:ext>
            </a:extLst>
          </p:cNvPr>
          <p:cNvSpPr>
            <a:spLocks noGrp="1"/>
          </p:cNvSpPr>
          <p:nvPr>
            <p:ph type="sldNum" sz="quarter" idx="4"/>
          </p:nvPr>
        </p:nvSpPr>
        <p:spPr>
          <a:xfrm>
            <a:off x="11164023" y="6537827"/>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Tree>
    <p:extLst>
      <p:ext uri="{BB962C8B-B14F-4D97-AF65-F5344CB8AC3E}">
        <p14:creationId xmlns:p14="http://schemas.microsoft.com/office/powerpoint/2010/main" val="2470060516"/>
      </p:ext>
    </p:extLst>
  </p:cSld>
  <p:clrMapOvr>
    <a:masterClrMapping/>
  </p:clrMapOvr>
  <p:extLst>
    <p:ext uri="{DCECCB84-F9BA-43D5-87BE-67443E8EF086}">
      <p15:sldGuideLst xmlns:p15="http://schemas.microsoft.com/office/powerpoint/2012/main">
        <p15:guide id="1" orient="horz" pos="2455" userDrawn="1">
          <p15:clr>
            <a:srgbClr val="FBAE40"/>
          </p15:clr>
        </p15:guide>
        <p15:guide id="2" pos="416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 Contact page - White">
    <p:spTree>
      <p:nvGrpSpPr>
        <p:cNvPr id="1" name=""/>
        <p:cNvGrpSpPr/>
        <p:nvPr/>
      </p:nvGrpSpPr>
      <p:grpSpPr>
        <a:xfrm>
          <a:off x="0" y="0"/>
          <a:ext cx="0" cy="0"/>
          <a:chOff x="0" y="0"/>
          <a:chExt cx="0" cy="0"/>
        </a:xfrm>
      </p:grpSpPr>
      <p:pic>
        <p:nvPicPr>
          <p:cNvPr id="9" name="図 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02737" y="1295426"/>
            <a:ext cx="3651972" cy="1395658"/>
          </a:xfrm>
          <a:prstGeom prst="rect">
            <a:avLst/>
          </a:prstGeom>
        </p:spPr>
      </p:pic>
      <p:sp>
        <p:nvSpPr>
          <p:cNvPr id="11" name="Text Placeholder 13"/>
          <p:cNvSpPr>
            <a:spLocks noGrp="1"/>
          </p:cNvSpPr>
          <p:nvPr>
            <p:ph type="body" sz="quarter" idx="17" hasCustomPrompt="1"/>
          </p:nvPr>
        </p:nvSpPr>
        <p:spPr bwMode="black">
          <a:xfrm>
            <a:off x="2147816" y="4978748"/>
            <a:ext cx="2984755" cy="150734"/>
          </a:xfrm>
        </p:spPr>
        <p:txBody>
          <a:bodyPr lIns="0" tIns="0" rIns="0" bIns="0" anchor="ctr"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部課名</a:t>
            </a:r>
            <a:endParaRPr lang="en-US"/>
          </a:p>
        </p:txBody>
      </p:sp>
      <p:sp>
        <p:nvSpPr>
          <p:cNvPr id="12" name="Text Placeholder 13"/>
          <p:cNvSpPr>
            <a:spLocks noGrp="1"/>
          </p:cNvSpPr>
          <p:nvPr>
            <p:ph type="body" sz="quarter" idx="18" hasCustomPrompt="1"/>
          </p:nvPr>
        </p:nvSpPr>
        <p:spPr bwMode="black">
          <a:xfrm>
            <a:off x="2147816" y="5230721"/>
            <a:ext cx="2984755" cy="150734"/>
          </a:xfrm>
        </p:spPr>
        <p:txBody>
          <a:bodyPr lIns="0" tIns="0" rIns="0" bIns="0" anchor="ctr"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a:t>メールアドレス</a:t>
            </a:r>
            <a:endParaRPr lang="en-US"/>
          </a:p>
        </p:txBody>
      </p:sp>
      <p:sp>
        <p:nvSpPr>
          <p:cNvPr id="13" name="Text Placeholder 13"/>
          <p:cNvSpPr>
            <a:spLocks noGrp="1"/>
          </p:cNvSpPr>
          <p:nvPr>
            <p:ph type="body" sz="quarter" idx="19" hasCustomPrompt="1"/>
          </p:nvPr>
        </p:nvSpPr>
        <p:spPr bwMode="black">
          <a:xfrm>
            <a:off x="2149412" y="5491776"/>
            <a:ext cx="2984755" cy="150734"/>
          </a:xfrm>
        </p:spPr>
        <p:txBody>
          <a:bodyPr lIns="0" tIns="0" rIns="0" bIns="0" anchor="ctr"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Tel #</a:t>
            </a:r>
          </a:p>
        </p:txBody>
      </p:sp>
      <p:sp>
        <p:nvSpPr>
          <p:cNvPr id="14" name="Text Placeholder 13"/>
          <p:cNvSpPr>
            <a:spLocks noGrp="1"/>
          </p:cNvSpPr>
          <p:nvPr>
            <p:ph type="body" sz="quarter" idx="27" hasCustomPrompt="1"/>
          </p:nvPr>
        </p:nvSpPr>
        <p:spPr bwMode="black">
          <a:xfrm>
            <a:off x="643899" y="4256785"/>
            <a:ext cx="5908261" cy="532041"/>
          </a:xfrm>
        </p:spPr>
        <p:txBody>
          <a:bodyPr lIns="90000" anchor="t"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ja-JP" altLang="en-US" noProof="0"/>
              <a:t>住所</a:t>
            </a:r>
            <a:endParaRPr lang="en-US" noProof="0"/>
          </a:p>
        </p:txBody>
      </p:sp>
      <p:sp>
        <p:nvSpPr>
          <p:cNvPr id="19" name="Text Placeholder 13"/>
          <p:cNvSpPr>
            <a:spLocks noGrp="1"/>
          </p:cNvSpPr>
          <p:nvPr>
            <p:ph type="body" sz="quarter" idx="29" hasCustomPrompt="1"/>
          </p:nvPr>
        </p:nvSpPr>
        <p:spPr bwMode="black">
          <a:xfrm>
            <a:off x="2149412" y="5749582"/>
            <a:ext cx="2984755" cy="150734"/>
          </a:xfrm>
        </p:spPr>
        <p:txBody>
          <a:bodyPr lIns="0" tIns="0" rIns="0" bIns="0" anchor="ctr" anchorCtr="0">
            <a:noAutofit/>
          </a:bodyPr>
          <a:lstStyle>
            <a:lvl1pPr marL="0" indent="0">
              <a:buFontTx/>
              <a:buNone/>
              <a:defRPr sz="1108" b="0" i="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pPr lvl="0"/>
            <a:r>
              <a:rPr lang="en-US"/>
              <a:t>Fax #</a:t>
            </a:r>
          </a:p>
        </p:txBody>
      </p:sp>
      <p:pic>
        <p:nvPicPr>
          <p:cNvPr id="23" name="図 2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47027" y="3897313"/>
            <a:ext cx="1562376" cy="185876"/>
          </a:xfrm>
          <a:prstGeom prst="rect">
            <a:avLst/>
          </a:prstGeom>
        </p:spPr>
      </p:pic>
      <p:pic>
        <p:nvPicPr>
          <p:cNvPr id="25" name="図 24"/>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747027" y="4983161"/>
            <a:ext cx="1259339" cy="853134"/>
          </a:xfrm>
          <a:prstGeom prst="rect">
            <a:avLst/>
          </a:prstGeom>
        </p:spPr>
      </p:pic>
      <p:pic>
        <p:nvPicPr>
          <p:cNvPr id="26" name="図 25">
            <a:hlinkClick r:id="rId5"/>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747025" y="6163355"/>
            <a:ext cx="1755648" cy="169164"/>
          </a:xfrm>
          <a:prstGeom prst="rect">
            <a:avLst/>
          </a:prstGeom>
        </p:spPr>
      </p:pic>
      <p:sp>
        <p:nvSpPr>
          <p:cNvPr id="15" name="Slide Number Placeholder 5">
            <a:extLst>
              <a:ext uri="{FF2B5EF4-FFF2-40B4-BE49-F238E27FC236}">
                <a16:creationId xmlns:a16="http://schemas.microsoft.com/office/drawing/2014/main" id="{9C247E7A-7F73-4CB1-8E53-390B9F591DC5}"/>
              </a:ext>
            </a:extLst>
          </p:cNvPr>
          <p:cNvSpPr>
            <a:spLocks noGrp="1"/>
          </p:cNvSpPr>
          <p:nvPr>
            <p:ph type="sldNum" sz="quarter" idx="4"/>
          </p:nvPr>
        </p:nvSpPr>
        <p:spPr>
          <a:xfrm>
            <a:off x="11164023" y="6537827"/>
            <a:ext cx="778469" cy="372684"/>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Tree>
    <p:extLst>
      <p:ext uri="{BB962C8B-B14F-4D97-AF65-F5344CB8AC3E}">
        <p14:creationId xmlns:p14="http://schemas.microsoft.com/office/powerpoint/2010/main" val="1414671829"/>
      </p:ext>
    </p:extLst>
  </p:cSld>
  <p:clrMapOvr>
    <a:masterClrMapping/>
  </p:clrMapOvr>
  <p:extLst>
    <p:ext uri="{DCECCB84-F9BA-43D5-87BE-67443E8EF086}">
      <p15:sldGuideLst xmlns:p15="http://schemas.microsoft.com/office/powerpoint/2012/main">
        <p15:guide id="1" orient="horz" pos="2455" userDrawn="1">
          <p15:clr>
            <a:srgbClr val="FBAE40"/>
          </p15:clr>
        </p15:guide>
        <p15:guide id="2" pos="41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theme" Target="../theme/theme4.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38722" y="102206"/>
            <a:ext cx="10272941" cy="896400"/>
          </a:xfrm>
          <a:prstGeom prst="rect">
            <a:avLst/>
          </a:prstGeom>
        </p:spPr>
        <p:txBody>
          <a:bodyPr vert="horz" lIns="91440" tIns="45720" rIns="91440" bIns="45720" rtlCol="0" anchor="ctr">
            <a:noAutofit/>
          </a:bodyPr>
          <a:lstStyle/>
          <a:p>
            <a:r>
              <a:rPr lang="ja-JP" altLang="en-US"/>
              <a:t>ヘッダータイトル</a:t>
            </a:r>
            <a:endParaRPr lang="en-US"/>
          </a:p>
        </p:txBody>
      </p:sp>
      <p:sp>
        <p:nvSpPr>
          <p:cNvPr id="3" name="Text Placeholder 2"/>
          <p:cNvSpPr>
            <a:spLocks noGrp="1"/>
          </p:cNvSpPr>
          <p:nvPr>
            <p:ph type="body" idx="1"/>
          </p:nvPr>
        </p:nvSpPr>
        <p:spPr>
          <a:xfrm>
            <a:off x="263682" y="1223513"/>
            <a:ext cx="11697231" cy="522000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6" name="Slide Number Placeholder 5"/>
          <p:cNvSpPr>
            <a:spLocks noGrp="1"/>
          </p:cNvSpPr>
          <p:nvPr>
            <p:ph type="sldNum" sz="quarter" idx="4"/>
          </p:nvPr>
        </p:nvSpPr>
        <p:spPr>
          <a:xfrm>
            <a:off x="11413531" y="6492875"/>
            <a:ext cx="778469" cy="36512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7" name="テキスト ボックス 6">
            <a:extLst>
              <a:ext uri="{FF2B5EF4-FFF2-40B4-BE49-F238E27FC236}">
                <a16:creationId xmlns:a16="http://schemas.microsoft.com/office/drawing/2014/main" id="{13D114AF-1A85-4C3F-AE3C-D2B8D74BD613}"/>
              </a:ext>
            </a:extLst>
          </p:cNvPr>
          <p:cNvSpPr txBox="1"/>
          <p:nvPr userDrawn="1"/>
        </p:nvSpPr>
        <p:spPr>
          <a:xfrm>
            <a:off x="263682" y="6468626"/>
            <a:ext cx="4370313" cy="369332"/>
          </a:xfrm>
          <a:prstGeom prst="rect">
            <a:avLst/>
          </a:prstGeom>
          <a:noFill/>
        </p:spPr>
        <p:txBody>
          <a:bodyPr wrap="square" rtlCol="0">
            <a:spAutoFit/>
          </a:bodyPr>
          <a:lstStyle/>
          <a:p>
            <a:r>
              <a:rPr kumimoji="1" lang="en-US" altLang="ja-JP" sz="1800" b="1" i="0">
                <a:solidFill>
                  <a:srgbClr val="00519C"/>
                </a:solidFill>
                <a:latin typeface="Meiryo UI" panose="020B0604030504040204" pitchFamily="50" charset="-128"/>
                <a:ea typeface="Meiryo UI" panose="020B0604030504040204" pitchFamily="50" charset="-128"/>
                <a:cs typeface="Meiryo" charset="-128"/>
              </a:rPr>
              <a:t>STAY in FRONT </a:t>
            </a:r>
            <a:r>
              <a:rPr kumimoji="1" lang="en-US" altLang="ja-JP" sz="1800" b="1" i="0">
                <a:solidFill>
                  <a:srgbClr val="22A668"/>
                </a:solidFill>
                <a:latin typeface="Meiryo UI" panose="020B0604030504040204" pitchFamily="50" charset="-128"/>
                <a:ea typeface="Meiryo UI" panose="020B0604030504040204" pitchFamily="50" charset="-128"/>
                <a:cs typeface="Meiryo" charset="-128"/>
              </a:rPr>
              <a:t>with SDGs</a:t>
            </a:r>
            <a:endParaRPr kumimoji="1" lang="ja-JP" altLang="en-US" sz="1800" b="1" i="0">
              <a:solidFill>
                <a:srgbClr val="22A668"/>
              </a:solidFill>
              <a:latin typeface="Meiryo UI" panose="020B0604030504040204" pitchFamily="50" charset="-128"/>
              <a:ea typeface="Meiryo UI" panose="020B0604030504040204" pitchFamily="50" charset="-128"/>
              <a:cs typeface="Meiryo" charset="-128"/>
            </a:endParaRPr>
          </a:p>
        </p:txBody>
      </p:sp>
      <p:sp>
        <p:nvSpPr>
          <p:cNvPr id="8" name="テキスト ボックス 7">
            <a:extLst>
              <a:ext uri="{FF2B5EF4-FFF2-40B4-BE49-F238E27FC236}">
                <a16:creationId xmlns:a16="http://schemas.microsoft.com/office/drawing/2014/main" id="{010204CB-2F56-4970-9550-EA19371390BD}"/>
              </a:ext>
            </a:extLst>
          </p:cNvPr>
          <p:cNvSpPr txBox="1"/>
          <p:nvPr userDrawn="1"/>
        </p:nvSpPr>
        <p:spPr>
          <a:xfrm>
            <a:off x="5453072" y="6529920"/>
            <a:ext cx="1651090" cy="276999"/>
          </a:xfrm>
          <a:prstGeom prst="rect">
            <a:avLst/>
          </a:prstGeom>
          <a:noFill/>
          <a:ln>
            <a:solidFill>
              <a:srgbClr val="FF0000"/>
            </a:solidFill>
          </a:ln>
        </p:spPr>
        <p:txBody>
          <a:bodyPr wrap="square" rtlCol="0">
            <a:spAutoFit/>
          </a:bodyPr>
          <a:lstStyle/>
          <a:p>
            <a:pPr algn="ctr"/>
            <a:r>
              <a:rPr kumimoji="1" lang="en-US" altLang="ja-JP" sz="1200" b="1" i="0">
                <a:solidFill>
                  <a:srgbClr val="FF0000"/>
                </a:solidFill>
                <a:latin typeface="Meiryo UI" panose="020B0604030504040204" pitchFamily="50" charset="-128"/>
                <a:ea typeface="Meiryo UI" panose="020B0604030504040204" pitchFamily="50" charset="-128"/>
                <a:cs typeface="Arial" panose="020B0604020202020204" pitchFamily="34" charset="0"/>
              </a:rPr>
              <a:t>Internal Use Only</a:t>
            </a:r>
            <a:endParaRPr kumimoji="1" lang="ja-JP" altLang="en-US" sz="1200" b="1" i="0">
              <a:solidFill>
                <a:srgbClr val="FF0000"/>
              </a:solidFill>
              <a:latin typeface="Meiryo UI" panose="020B0604030504040204" pitchFamily="50" charset="-128"/>
              <a:ea typeface="Meiryo UI" panose="020B0604030504040204" pitchFamily="50" charset="-128"/>
              <a:cs typeface="Arial" panose="020B0604020202020204" pitchFamily="34" charset="0"/>
            </a:endParaRPr>
          </a:p>
        </p:txBody>
      </p:sp>
    </p:spTree>
    <p:extLst>
      <p:ext uri="{BB962C8B-B14F-4D97-AF65-F5344CB8AC3E}">
        <p14:creationId xmlns:p14="http://schemas.microsoft.com/office/powerpoint/2010/main" val="194966404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844083" rtl="0" eaLnBrk="1" latinLnBrk="0" hangingPunct="1">
        <a:lnSpc>
          <a:spcPct val="90000"/>
        </a:lnSpc>
        <a:spcBef>
          <a:spcPct val="0"/>
        </a:spcBef>
        <a:buNone/>
        <a:defRPr kumimoji="1" sz="2585" b="1"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p:titleStyle>
    <p:bodyStyle>
      <a:lvl1pPr marL="211021" indent="-211021" algn="l" defTabSz="844083" rtl="0" eaLnBrk="1" latinLnBrk="0" hangingPunct="1">
        <a:lnSpc>
          <a:spcPct val="90000"/>
        </a:lnSpc>
        <a:spcBef>
          <a:spcPts val="923"/>
        </a:spcBef>
        <a:buFont typeface="Arial" panose="020B0604020202020204" pitchFamily="34" charset="0"/>
        <a:buChar char="•"/>
        <a:defRPr kumimoji="1" sz="2215"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vl2pPr marL="633062" indent="-211021" algn="l" defTabSz="844083" rtl="0" eaLnBrk="1" latinLnBrk="0" hangingPunct="1">
        <a:lnSpc>
          <a:spcPct val="90000"/>
        </a:lnSpc>
        <a:spcBef>
          <a:spcPts val="462"/>
        </a:spcBef>
        <a:buFont typeface="Arial" panose="020B0604020202020204" pitchFamily="34" charset="0"/>
        <a:buChar char="•"/>
        <a:defRPr kumimoji="1" sz="1846"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2pPr>
      <a:lvl3pPr marL="1055103" indent="-211021" algn="l" defTabSz="844083" rtl="0" eaLnBrk="1" latinLnBrk="0" hangingPunct="1">
        <a:lnSpc>
          <a:spcPct val="90000"/>
        </a:lnSpc>
        <a:spcBef>
          <a:spcPts val="462"/>
        </a:spcBef>
        <a:buFont typeface="Arial" panose="020B0604020202020204" pitchFamily="34" charset="0"/>
        <a:buChar char="•"/>
        <a:defRPr kumimoji="1" sz="1662"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3pPr>
      <a:lvl4pPr marL="1477145" indent="-211021" algn="l" defTabSz="844083" rtl="0" eaLnBrk="1" latinLnBrk="0" hangingPunct="1">
        <a:lnSpc>
          <a:spcPct val="90000"/>
        </a:lnSpc>
        <a:spcBef>
          <a:spcPts val="462"/>
        </a:spcBef>
        <a:buFont typeface="Arial" panose="020B0604020202020204" pitchFamily="34" charset="0"/>
        <a:buChar char="•"/>
        <a:defRPr kumimoji="1" sz="1477"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4pPr>
      <a:lvl5pPr marL="1899186" indent="-211021" algn="l" defTabSz="844083" rtl="0" eaLnBrk="1" latinLnBrk="0" hangingPunct="1">
        <a:lnSpc>
          <a:spcPct val="90000"/>
        </a:lnSpc>
        <a:spcBef>
          <a:spcPts val="462"/>
        </a:spcBef>
        <a:buFont typeface="Arial" panose="020B0604020202020204" pitchFamily="34" charset="0"/>
        <a:buChar char="•"/>
        <a:defRPr kumimoji="1" sz="1292"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5pPr>
      <a:lvl6pPr marL="2321227"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6pPr>
      <a:lvl7pPr marL="2743269"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7pPr>
      <a:lvl8pPr marL="3165310"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8pPr>
      <a:lvl9pPr marL="3587351"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9pPr>
    </p:bodyStyle>
    <p:otherStyle>
      <a:defPPr>
        <a:defRPr lang="en-US"/>
      </a:defPPr>
      <a:lvl1pPr marL="0" algn="l" defTabSz="844083" rtl="0" eaLnBrk="1" latinLnBrk="0" hangingPunct="1">
        <a:defRPr kumimoji="1" sz="1662" kern="1200">
          <a:solidFill>
            <a:schemeClr val="tx1"/>
          </a:solidFill>
          <a:latin typeface="+mn-lt"/>
          <a:ea typeface="+mn-ea"/>
          <a:cs typeface="+mn-cs"/>
        </a:defRPr>
      </a:lvl1pPr>
      <a:lvl2pPr marL="422041" algn="l" defTabSz="844083" rtl="0" eaLnBrk="1" latinLnBrk="0" hangingPunct="1">
        <a:defRPr kumimoji="1" sz="1662" kern="1200">
          <a:solidFill>
            <a:schemeClr val="tx1"/>
          </a:solidFill>
          <a:latin typeface="+mn-lt"/>
          <a:ea typeface="+mn-ea"/>
          <a:cs typeface="+mn-cs"/>
        </a:defRPr>
      </a:lvl2pPr>
      <a:lvl3pPr marL="844083" algn="l" defTabSz="844083" rtl="0" eaLnBrk="1" latinLnBrk="0" hangingPunct="1">
        <a:defRPr kumimoji="1" sz="1662" kern="1200">
          <a:solidFill>
            <a:schemeClr val="tx1"/>
          </a:solidFill>
          <a:latin typeface="+mn-lt"/>
          <a:ea typeface="+mn-ea"/>
          <a:cs typeface="+mn-cs"/>
        </a:defRPr>
      </a:lvl3pPr>
      <a:lvl4pPr marL="1266124" algn="l" defTabSz="844083" rtl="0" eaLnBrk="1" latinLnBrk="0" hangingPunct="1">
        <a:defRPr kumimoji="1" sz="1662" kern="1200">
          <a:solidFill>
            <a:schemeClr val="tx1"/>
          </a:solidFill>
          <a:latin typeface="+mn-lt"/>
          <a:ea typeface="+mn-ea"/>
          <a:cs typeface="+mn-cs"/>
        </a:defRPr>
      </a:lvl4pPr>
      <a:lvl5pPr marL="1688165" algn="l" defTabSz="844083" rtl="0" eaLnBrk="1" latinLnBrk="0" hangingPunct="1">
        <a:defRPr kumimoji="1" sz="1662" kern="1200">
          <a:solidFill>
            <a:schemeClr val="tx1"/>
          </a:solidFill>
          <a:latin typeface="+mn-lt"/>
          <a:ea typeface="+mn-ea"/>
          <a:cs typeface="+mn-cs"/>
        </a:defRPr>
      </a:lvl5pPr>
      <a:lvl6pPr marL="2110207" algn="l" defTabSz="844083" rtl="0" eaLnBrk="1" latinLnBrk="0" hangingPunct="1">
        <a:defRPr kumimoji="1" sz="1662" kern="1200">
          <a:solidFill>
            <a:schemeClr val="tx1"/>
          </a:solidFill>
          <a:latin typeface="+mn-lt"/>
          <a:ea typeface="+mn-ea"/>
          <a:cs typeface="+mn-cs"/>
        </a:defRPr>
      </a:lvl6pPr>
      <a:lvl7pPr marL="2532248" algn="l" defTabSz="844083" rtl="0" eaLnBrk="1" latinLnBrk="0" hangingPunct="1">
        <a:defRPr kumimoji="1" sz="1662" kern="1200">
          <a:solidFill>
            <a:schemeClr val="tx1"/>
          </a:solidFill>
          <a:latin typeface="+mn-lt"/>
          <a:ea typeface="+mn-ea"/>
          <a:cs typeface="+mn-cs"/>
        </a:defRPr>
      </a:lvl7pPr>
      <a:lvl8pPr marL="2954289" algn="l" defTabSz="844083" rtl="0" eaLnBrk="1" latinLnBrk="0" hangingPunct="1">
        <a:defRPr kumimoji="1" sz="1662" kern="1200">
          <a:solidFill>
            <a:schemeClr val="tx1"/>
          </a:solidFill>
          <a:latin typeface="+mn-lt"/>
          <a:ea typeface="+mn-ea"/>
          <a:cs typeface="+mn-cs"/>
        </a:defRPr>
      </a:lvl8pPr>
      <a:lvl9pPr marL="3376331" algn="l" defTabSz="844083" rtl="0" eaLnBrk="1" latinLnBrk="0" hangingPunct="1">
        <a:defRPr kumimoji="1" sz="1662"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38722" y="102206"/>
            <a:ext cx="10272941" cy="896400"/>
          </a:xfrm>
          <a:prstGeom prst="rect">
            <a:avLst/>
          </a:prstGeom>
        </p:spPr>
        <p:txBody>
          <a:bodyPr vert="horz" lIns="91440" tIns="45720" rIns="91440" bIns="45720" rtlCol="0" anchor="ctr">
            <a:noAutofit/>
          </a:bodyPr>
          <a:lstStyle/>
          <a:p>
            <a:r>
              <a:rPr lang="ja-JP" altLang="en-US"/>
              <a:t>ヘッダータイトル</a:t>
            </a:r>
            <a:endParaRPr lang="en-US"/>
          </a:p>
        </p:txBody>
      </p:sp>
      <p:sp>
        <p:nvSpPr>
          <p:cNvPr id="3" name="Text Placeholder 2"/>
          <p:cNvSpPr>
            <a:spLocks noGrp="1"/>
          </p:cNvSpPr>
          <p:nvPr>
            <p:ph type="body" idx="1"/>
          </p:nvPr>
        </p:nvSpPr>
        <p:spPr>
          <a:xfrm>
            <a:off x="238722" y="1130050"/>
            <a:ext cx="11697231" cy="522000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5" name="Footer Placeholder 4"/>
          <p:cNvSpPr>
            <a:spLocks noGrp="1"/>
          </p:cNvSpPr>
          <p:nvPr>
            <p:ph type="ftr" sz="quarter" idx="3"/>
          </p:nvPr>
        </p:nvSpPr>
        <p:spPr>
          <a:xfrm>
            <a:off x="4365249" y="6537829"/>
            <a:ext cx="6781723" cy="365125"/>
          </a:xfrm>
          <a:prstGeom prst="rect">
            <a:avLst/>
          </a:prstGeom>
        </p:spPr>
        <p:txBody>
          <a:bodyPr vert="horz" lIns="91440" tIns="45720" rIns="91440" bIns="45720" rtlCol="0" anchor="ctr" anchorCtr="0"/>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r>
              <a:rPr kumimoji="1" lang="en-US" altLang="ja-JP"/>
              <a:t>©AGC Inc.</a:t>
            </a:r>
            <a:endParaRPr kumimoji="1" lang="ja-JP" altLang="en-US"/>
          </a:p>
        </p:txBody>
      </p:sp>
      <p:sp>
        <p:nvSpPr>
          <p:cNvPr id="6" name="Slide Number Placeholder 5"/>
          <p:cNvSpPr>
            <a:spLocks noGrp="1"/>
          </p:cNvSpPr>
          <p:nvPr>
            <p:ph type="sldNum" sz="quarter" idx="4"/>
          </p:nvPr>
        </p:nvSpPr>
        <p:spPr>
          <a:xfrm>
            <a:off x="11164023" y="6537829"/>
            <a:ext cx="778469" cy="36512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
        <p:nvSpPr>
          <p:cNvPr id="4" name="テキスト ボックス 3"/>
          <p:cNvSpPr txBox="1"/>
          <p:nvPr userDrawn="1"/>
        </p:nvSpPr>
        <p:spPr>
          <a:xfrm>
            <a:off x="10662881" y="21524"/>
            <a:ext cx="1099981" cy="184666"/>
          </a:xfrm>
          <a:prstGeom prst="rect">
            <a:avLst/>
          </a:prstGeom>
          <a:noFill/>
        </p:spPr>
        <p:txBody>
          <a:bodyPr wrap="none" rtlCol="0">
            <a:spAutoFit/>
          </a:bodyPr>
          <a:lstStyle/>
          <a:p>
            <a:r>
              <a:rPr kumimoji="1" lang="en-US" altLang="ja-JP" sz="600" b="1" i="0">
                <a:solidFill>
                  <a:srgbClr val="324650"/>
                </a:solidFill>
                <a:latin typeface="Meiryo" charset="-128"/>
                <a:ea typeface="Meiryo" charset="-128"/>
                <a:cs typeface="Meiryo" charset="-128"/>
              </a:rPr>
              <a:t>AGC Internal</a:t>
            </a:r>
            <a:r>
              <a:rPr kumimoji="1" lang="en-US" altLang="ja-JP" sz="600" b="1" i="0" baseline="0">
                <a:solidFill>
                  <a:srgbClr val="324650"/>
                </a:solidFill>
                <a:latin typeface="Meiryo" charset="-128"/>
                <a:ea typeface="Meiryo" charset="-128"/>
                <a:cs typeface="Meiryo" charset="-128"/>
              </a:rPr>
              <a:t> Use Only</a:t>
            </a:r>
            <a:endParaRPr kumimoji="1" lang="ja-JP" altLang="en-US" sz="600" b="1" i="0">
              <a:solidFill>
                <a:srgbClr val="324650"/>
              </a:solidFill>
              <a:latin typeface="Meiryo" charset="-128"/>
              <a:ea typeface="Meiryo" charset="-128"/>
              <a:cs typeface="Meiryo" charset="-128"/>
            </a:endParaRPr>
          </a:p>
        </p:txBody>
      </p:sp>
    </p:spTree>
    <p:extLst>
      <p:ext uri="{BB962C8B-B14F-4D97-AF65-F5344CB8AC3E}">
        <p14:creationId xmlns:p14="http://schemas.microsoft.com/office/powerpoint/2010/main" val="182349417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algn="l" defTabSz="844083" rtl="0" eaLnBrk="1" latinLnBrk="0" hangingPunct="1">
        <a:lnSpc>
          <a:spcPct val="90000"/>
        </a:lnSpc>
        <a:spcBef>
          <a:spcPct val="0"/>
        </a:spcBef>
        <a:buNone/>
        <a:defRPr kumimoji="1" sz="2585" b="1"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p:titleStyle>
    <p:bodyStyle>
      <a:lvl1pPr marL="211021" indent="-211021" algn="l" defTabSz="844083" rtl="0" eaLnBrk="1" latinLnBrk="0" hangingPunct="1">
        <a:lnSpc>
          <a:spcPct val="90000"/>
        </a:lnSpc>
        <a:spcBef>
          <a:spcPts val="923"/>
        </a:spcBef>
        <a:buFont typeface="Arial" panose="020B0604020202020204" pitchFamily="34" charset="0"/>
        <a:buChar char="•"/>
        <a:defRPr kumimoji="1" sz="2215"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vl2pPr marL="633062" indent="-211021" algn="l" defTabSz="844083" rtl="0" eaLnBrk="1" latinLnBrk="0" hangingPunct="1">
        <a:lnSpc>
          <a:spcPct val="90000"/>
        </a:lnSpc>
        <a:spcBef>
          <a:spcPts val="462"/>
        </a:spcBef>
        <a:buFont typeface="Arial" panose="020B0604020202020204" pitchFamily="34" charset="0"/>
        <a:buChar char="•"/>
        <a:defRPr kumimoji="1" sz="1846"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2pPr>
      <a:lvl3pPr marL="1055103" indent="-211021" algn="l" defTabSz="844083" rtl="0" eaLnBrk="1" latinLnBrk="0" hangingPunct="1">
        <a:lnSpc>
          <a:spcPct val="90000"/>
        </a:lnSpc>
        <a:spcBef>
          <a:spcPts val="462"/>
        </a:spcBef>
        <a:buFont typeface="Arial" panose="020B0604020202020204" pitchFamily="34" charset="0"/>
        <a:buChar char="•"/>
        <a:defRPr kumimoji="1" sz="1662"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3pPr>
      <a:lvl4pPr marL="1477145" indent="-211021" algn="l" defTabSz="844083" rtl="0" eaLnBrk="1" latinLnBrk="0" hangingPunct="1">
        <a:lnSpc>
          <a:spcPct val="90000"/>
        </a:lnSpc>
        <a:spcBef>
          <a:spcPts val="462"/>
        </a:spcBef>
        <a:buFont typeface="Arial" panose="020B0604020202020204" pitchFamily="34" charset="0"/>
        <a:buChar char="•"/>
        <a:defRPr kumimoji="1" sz="1477"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4pPr>
      <a:lvl5pPr marL="1899186" indent="-211021" algn="l" defTabSz="844083" rtl="0" eaLnBrk="1" latinLnBrk="0" hangingPunct="1">
        <a:lnSpc>
          <a:spcPct val="90000"/>
        </a:lnSpc>
        <a:spcBef>
          <a:spcPts val="462"/>
        </a:spcBef>
        <a:buFont typeface="Arial" panose="020B0604020202020204" pitchFamily="34" charset="0"/>
        <a:buChar char="•"/>
        <a:defRPr kumimoji="1" sz="1292"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5pPr>
      <a:lvl6pPr marL="2321227"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6pPr>
      <a:lvl7pPr marL="2743269"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7pPr>
      <a:lvl8pPr marL="3165310"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8pPr>
      <a:lvl9pPr marL="3587351"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9pPr>
    </p:bodyStyle>
    <p:otherStyle>
      <a:defPPr>
        <a:defRPr lang="en-US"/>
      </a:defPPr>
      <a:lvl1pPr marL="0" algn="l" defTabSz="844083" rtl="0" eaLnBrk="1" latinLnBrk="0" hangingPunct="1">
        <a:defRPr kumimoji="1" sz="1662" kern="1200">
          <a:solidFill>
            <a:schemeClr val="tx1"/>
          </a:solidFill>
          <a:latin typeface="+mn-lt"/>
          <a:ea typeface="+mn-ea"/>
          <a:cs typeface="+mn-cs"/>
        </a:defRPr>
      </a:lvl1pPr>
      <a:lvl2pPr marL="422041" algn="l" defTabSz="844083" rtl="0" eaLnBrk="1" latinLnBrk="0" hangingPunct="1">
        <a:defRPr kumimoji="1" sz="1662" kern="1200">
          <a:solidFill>
            <a:schemeClr val="tx1"/>
          </a:solidFill>
          <a:latin typeface="+mn-lt"/>
          <a:ea typeface="+mn-ea"/>
          <a:cs typeface="+mn-cs"/>
        </a:defRPr>
      </a:lvl2pPr>
      <a:lvl3pPr marL="844083" algn="l" defTabSz="844083" rtl="0" eaLnBrk="1" latinLnBrk="0" hangingPunct="1">
        <a:defRPr kumimoji="1" sz="1662" kern="1200">
          <a:solidFill>
            <a:schemeClr val="tx1"/>
          </a:solidFill>
          <a:latin typeface="+mn-lt"/>
          <a:ea typeface="+mn-ea"/>
          <a:cs typeface="+mn-cs"/>
        </a:defRPr>
      </a:lvl3pPr>
      <a:lvl4pPr marL="1266124" algn="l" defTabSz="844083" rtl="0" eaLnBrk="1" latinLnBrk="0" hangingPunct="1">
        <a:defRPr kumimoji="1" sz="1662" kern="1200">
          <a:solidFill>
            <a:schemeClr val="tx1"/>
          </a:solidFill>
          <a:latin typeface="+mn-lt"/>
          <a:ea typeface="+mn-ea"/>
          <a:cs typeface="+mn-cs"/>
        </a:defRPr>
      </a:lvl4pPr>
      <a:lvl5pPr marL="1688165" algn="l" defTabSz="844083" rtl="0" eaLnBrk="1" latinLnBrk="0" hangingPunct="1">
        <a:defRPr kumimoji="1" sz="1662" kern="1200">
          <a:solidFill>
            <a:schemeClr val="tx1"/>
          </a:solidFill>
          <a:latin typeface="+mn-lt"/>
          <a:ea typeface="+mn-ea"/>
          <a:cs typeface="+mn-cs"/>
        </a:defRPr>
      </a:lvl5pPr>
      <a:lvl6pPr marL="2110207" algn="l" defTabSz="844083" rtl="0" eaLnBrk="1" latinLnBrk="0" hangingPunct="1">
        <a:defRPr kumimoji="1" sz="1662" kern="1200">
          <a:solidFill>
            <a:schemeClr val="tx1"/>
          </a:solidFill>
          <a:latin typeface="+mn-lt"/>
          <a:ea typeface="+mn-ea"/>
          <a:cs typeface="+mn-cs"/>
        </a:defRPr>
      </a:lvl6pPr>
      <a:lvl7pPr marL="2532248" algn="l" defTabSz="844083" rtl="0" eaLnBrk="1" latinLnBrk="0" hangingPunct="1">
        <a:defRPr kumimoji="1" sz="1662" kern="1200">
          <a:solidFill>
            <a:schemeClr val="tx1"/>
          </a:solidFill>
          <a:latin typeface="+mn-lt"/>
          <a:ea typeface="+mn-ea"/>
          <a:cs typeface="+mn-cs"/>
        </a:defRPr>
      </a:lvl7pPr>
      <a:lvl8pPr marL="2954289" algn="l" defTabSz="844083" rtl="0" eaLnBrk="1" latinLnBrk="0" hangingPunct="1">
        <a:defRPr kumimoji="1" sz="1662" kern="1200">
          <a:solidFill>
            <a:schemeClr val="tx1"/>
          </a:solidFill>
          <a:latin typeface="+mn-lt"/>
          <a:ea typeface="+mn-ea"/>
          <a:cs typeface="+mn-cs"/>
        </a:defRPr>
      </a:lvl8pPr>
      <a:lvl9pPr marL="3376331" algn="l" defTabSz="844083" rtl="0" eaLnBrk="1" latinLnBrk="0" hangingPunct="1">
        <a:defRPr kumimoji="1" sz="1662"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38722" y="102206"/>
            <a:ext cx="10272942" cy="896400"/>
          </a:xfrm>
          <a:prstGeom prst="rect">
            <a:avLst/>
          </a:prstGeom>
        </p:spPr>
        <p:txBody>
          <a:bodyPr vert="horz" lIns="91440" tIns="45720" rIns="91440" bIns="45720" rtlCol="0" anchor="ctr">
            <a:noAutofit/>
          </a:bodyPr>
          <a:lstStyle/>
          <a:p>
            <a:r>
              <a:rPr lang="ja-JP" altLang="en-US"/>
              <a:t>ヘッダータイトル</a:t>
            </a:r>
            <a:endParaRPr lang="en-US"/>
          </a:p>
        </p:txBody>
      </p:sp>
      <p:sp>
        <p:nvSpPr>
          <p:cNvPr id="3" name="Text Placeholder 2"/>
          <p:cNvSpPr>
            <a:spLocks noGrp="1"/>
          </p:cNvSpPr>
          <p:nvPr>
            <p:ph type="body" idx="1"/>
          </p:nvPr>
        </p:nvSpPr>
        <p:spPr>
          <a:xfrm>
            <a:off x="238724" y="1130050"/>
            <a:ext cx="11697231" cy="522000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5" name="Footer Placeholder 4"/>
          <p:cNvSpPr>
            <a:spLocks noGrp="1"/>
          </p:cNvSpPr>
          <p:nvPr>
            <p:ph type="ftr" sz="quarter" idx="3"/>
          </p:nvPr>
        </p:nvSpPr>
        <p:spPr>
          <a:xfrm>
            <a:off x="4365249" y="6537832"/>
            <a:ext cx="6781723" cy="365125"/>
          </a:xfrm>
          <a:prstGeom prst="rect">
            <a:avLst/>
          </a:prstGeom>
        </p:spPr>
        <p:txBody>
          <a:bodyPr vert="horz" lIns="91440" tIns="45720" rIns="91440" bIns="45720" rtlCol="0" anchor="ctr" anchorCtr="0"/>
          <a:lstStyle>
            <a:lvl1pPr algn="r">
              <a:defRPr sz="937"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
        <p:nvSpPr>
          <p:cNvPr id="6" name="Slide Number Placeholder 5"/>
          <p:cNvSpPr>
            <a:spLocks noGrp="1"/>
          </p:cNvSpPr>
          <p:nvPr>
            <p:ph type="sldNum" sz="quarter" idx="4"/>
          </p:nvPr>
        </p:nvSpPr>
        <p:spPr>
          <a:xfrm>
            <a:off x="11164023" y="6537832"/>
            <a:ext cx="778469" cy="365125"/>
          </a:xfrm>
          <a:prstGeom prst="rect">
            <a:avLst/>
          </a:prstGeom>
        </p:spPr>
        <p:txBody>
          <a:bodyPr vert="horz" lIns="91440" tIns="45720" rIns="91440" bIns="45720" rtlCol="0" anchor="ctr"/>
          <a:lstStyle>
            <a:lvl1pPr algn="r">
              <a:defRPr sz="937"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Tree>
    <p:extLst>
      <p:ext uri="{BB962C8B-B14F-4D97-AF65-F5344CB8AC3E}">
        <p14:creationId xmlns:p14="http://schemas.microsoft.com/office/powerpoint/2010/main" val="1670295220"/>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Lst>
  <p:hf hdr="0" dt="0"/>
  <p:txStyles>
    <p:titleStyle>
      <a:lvl1pPr algn="l" defTabSz="779173" rtl="0" eaLnBrk="1" latinLnBrk="0" hangingPunct="1">
        <a:lnSpc>
          <a:spcPct val="90000"/>
        </a:lnSpc>
        <a:spcBef>
          <a:spcPct val="0"/>
        </a:spcBef>
        <a:buNone/>
        <a:defRPr kumimoji="1" sz="2386" b="1"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p:titleStyle>
    <p:bodyStyle>
      <a:lvl1pPr marL="194793" indent="-194793" algn="l" defTabSz="779173" rtl="0" eaLnBrk="1" latinLnBrk="0" hangingPunct="1">
        <a:lnSpc>
          <a:spcPct val="90000"/>
        </a:lnSpc>
        <a:spcBef>
          <a:spcPts val="852"/>
        </a:spcBef>
        <a:buFont typeface="Arial" panose="020B0604020202020204" pitchFamily="34" charset="0"/>
        <a:buChar char="•"/>
        <a:defRPr kumimoji="1" sz="2045"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vl2pPr marL="584380" indent="-194793" algn="l" defTabSz="779173" rtl="0" eaLnBrk="1" latinLnBrk="0" hangingPunct="1">
        <a:lnSpc>
          <a:spcPct val="90000"/>
        </a:lnSpc>
        <a:spcBef>
          <a:spcPts val="426"/>
        </a:spcBef>
        <a:buFont typeface="Arial" panose="020B0604020202020204" pitchFamily="34" charset="0"/>
        <a:buChar char="•"/>
        <a:defRPr kumimoji="1" sz="1704"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2pPr>
      <a:lvl3pPr marL="973966" indent="-194793" algn="l" defTabSz="779173" rtl="0" eaLnBrk="1" latinLnBrk="0" hangingPunct="1">
        <a:lnSpc>
          <a:spcPct val="90000"/>
        </a:lnSpc>
        <a:spcBef>
          <a:spcPts val="426"/>
        </a:spcBef>
        <a:buFont typeface="Arial" panose="020B0604020202020204" pitchFamily="34" charset="0"/>
        <a:buChar char="•"/>
        <a:defRPr kumimoji="1" sz="1534"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3pPr>
      <a:lvl4pPr marL="1363553" indent="-194793" algn="l" defTabSz="779173" rtl="0" eaLnBrk="1" latinLnBrk="0" hangingPunct="1">
        <a:lnSpc>
          <a:spcPct val="90000"/>
        </a:lnSpc>
        <a:spcBef>
          <a:spcPts val="426"/>
        </a:spcBef>
        <a:buFont typeface="Arial" panose="020B0604020202020204" pitchFamily="34" charset="0"/>
        <a:buChar char="•"/>
        <a:defRPr kumimoji="1" sz="1363"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4pPr>
      <a:lvl5pPr marL="1753139" indent="-194793" algn="l" defTabSz="779173" rtl="0" eaLnBrk="1" latinLnBrk="0" hangingPunct="1">
        <a:lnSpc>
          <a:spcPct val="90000"/>
        </a:lnSpc>
        <a:spcBef>
          <a:spcPts val="426"/>
        </a:spcBef>
        <a:buFont typeface="Arial" panose="020B0604020202020204" pitchFamily="34" charset="0"/>
        <a:buChar char="•"/>
        <a:defRPr kumimoji="1" sz="1193"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5pPr>
      <a:lvl6pPr marL="2142725" indent="-194793" algn="l" defTabSz="779173" rtl="0" eaLnBrk="1" latinLnBrk="0" hangingPunct="1">
        <a:lnSpc>
          <a:spcPct val="90000"/>
        </a:lnSpc>
        <a:spcBef>
          <a:spcPts val="426"/>
        </a:spcBef>
        <a:buFont typeface="Arial" panose="020B0604020202020204" pitchFamily="34" charset="0"/>
        <a:buChar char="•"/>
        <a:defRPr kumimoji="1" sz="1534" kern="1200">
          <a:solidFill>
            <a:schemeClr val="tx1"/>
          </a:solidFill>
          <a:latin typeface="+mn-lt"/>
          <a:ea typeface="+mn-ea"/>
          <a:cs typeface="+mn-cs"/>
        </a:defRPr>
      </a:lvl6pPr>
      <a:lvl7pPr marL="2532312" indent="-194793" algn="l" defTabSz="779173" rtl="0" eaLnBrk="1" latinLnBrk="0" hangingPunct="1">
        <a:lnSpc>
          <a:spcPct val="90000"/>
        </a:lnSpc>
        <a:spcBef>
          <a:spcPts val="426"/>
        </a:spcBef>
        <a:buFont typeface="Arial" panose="020B0604020202020204" pitchFamily="34" charset="0"/>
        <a:buChar char="•"/>
        <a:defRPr kumimoji="1" sz="1534" kern="1200">
          <a:solidFill>
            <a:schemeClr val="tx1"/>
          </a:solidFill>
          <a:latin typeface="+mn-lt"/>
          <a:ea typeface="+mn-ea"/>
          <a:cs typeface="+mn-cs"/>
        </a:defRPr>
      </a:lvl7pPr>
      <a:lvl8pPr marL="2921898" indent="-194793" algn="l" defTabSz="779173" rtl="0" eaLnBrk="1" latinLnBrk="0" hangingPunct="1">
        <a:lnSpc>
          <a:spcPct val="90000"/>
        </a:lnSpc>
        <a:spcBef>
          <a:spcPts val="426"/>
        </a:spcBef>
        <a:buFont typeface="Arial" panose="020B0604020202020204" pitchFamily="34" charset="0"/>
        <a:buChar char="•"/>
        <a:defRPr kumimoji="1" sz="1534" kern="1200">
          <a:solidFill>
            <a:schemeClr val="tx1"/>
          </a:solidFill>
          <a:latin typeface="+mn-lt"/>
          <a:ea typeface="+mn-ea"/>
          <a:cs typeface="+mn-cs"/>
        </a:defRPr>
      </a:lvl8pPr>
      <a:lvl9pPr marL="3311484" indent="-194793" algn="l" defTabSz="779173" rtl="0" eaLnBrk="1" latinLnBrk="0" hangingPunct="1">
        <a:lnSpc>
          <a:spcPct val="90000"/>
        </a:lnSpc>
        <a:spcBef>
          <a:spcPts val="426"/>
        </a:spcBef>
        <a:buFont typeface="Arial" panose="020B0604020202020204" pitchFamily="34" charset="0"/>
        <a:buChar char="•"/>
        <a:defRPr kumimoji="1" sz="1534" kern="1200">
          <a:solidFill>
            <a:schemeClr val="tx1"/>
          </a:solidFill>
          <a:latin typeface="+mn-lt"/>
          <a:ea typeface="+mn-ea"/>
          <a:cs typeface="+mn-cs"/>
        </a:defRPr>
      </a:lvl9pPr>
    </p:bodyStyle>
    <p:otherStyle>
      <a:defPPr>
        <a:defRPr lang="en-US"/>
      </a:defPPr>
      <a:lvl1pPr marL="0" algn="l" defTabSz="779173" rtl="0" eaLnBrk="1" latinLnBrk="0" hangingPunct="1">
        <a:defRPr kumimoji="1" sz="1534" kern="1200">
          <a:solidFill>
            <a:schemeClr val="tx1"/>
          </a:solidFill>
          <a:latin typeface="+mn-lt"/>
          <a:ea typeface="+mn-ea"/>
          <a:cs typeface="+mn-cs"/>
        </a:defRPr>
      </a:lvl1pPr>
      <a:lvl2pPr marL="389586" algn="l" defTabSz="779173" rtl="0" eaLnBrk="1" latinLnBrk="0" hangingPunct="1">
        <a:defRPr kumimoji="1" sz="1534" kern="1200">
          <a:solidFill>
            <a:schemeClr val="tx1"/>
          </a:solidFill>
          <a:latin typeface="+mn-lt"/>
          <a:ea typeface="+mn-ea"/>
          <a:cs typeface="+mn-cs"/>
        </a:defRPr>
      </a:lvl2pPr>
      <a:lvl3pPr marL="779173" algn="l" defTabSz="779173" rtl="0" eaLnBrk="1" latinLnBrk="0" hangingPunct="1">
        <a:defRPr kumimoji="1" sz="1534" kern="1200">
          <a:solidFill>
            <a:schemeClr val="tx1"/>
          </a:solidFill>
          <a:latin typeface="+mn-lt"/>
          <a:ea typeface="+mn-ea"/>
          <a:cs typeface="+mn-cs"/>
        </a:defRPr>
      </a:lvl3pPr>
      <a:lvl4pPr marL="1168759" algn="l" defTabSz="779173" rtl="0" eaLnBrk="1" latinLnBrk="0" hangingPunct="1">
        <a:defRPr kumimoji="1" sz="1534" kern="1200">
          <a:solidFill>
            <a:schemeClr val="tx1"/>
          </a:solidFill>
          <a:latin typeface="+mn-lt"/>
          <a:ea typeface="+mn-ea"/>
          <a:cs typeface="+mn-cs"/>
        </a:defRPr>
      </a:lvl4pPr>
      <a:lvl5pPr marL="1558345" algn="l" defTabSz="779173" rtl="0" eaLnBrk="1" latinLnBrk="0" hangingPunct="1">
        <a:defRPr kumimoji="1" sz="1534" kern="1200">
          <a:solidFill>
            <a:schemeClr val="tx1"/>
          </a:solidFill>
          <a:latin typeface="+mn-lt"/>
          <a:ea typeface="+mn-ea"/>
          <a:cs typeface="+mn-cs"/>
        </a:defRPr>
      </a:lvl5pPr>
      <a:lvl6pPr marL="1947932" algn="l" defTabSz="779173" rtl="0" eaLnBrk="1" latinLnBrk="0" hangingPunct="1">
        <a:defRPr kumimoji="1" sz="1534" kern="1200">
          <a:solidFill>
            <a:schemeClr val="tx1"/>
          </a:solidFill>
          <a:latin typeface="+mn-lt"/>
          <a:ea typeface="+mn-ea"/>
          <a:cs typeface="+mn-cs"/>
        </a:defRPr>
      </a:lvl6pPr>
      <a:lvl7pPr marL="2337518" algn="l" defTabSz="779173" rtl="0" eaLnBrk="1" latinLnBrk="0" hangingPunct="1">
        <a:defRPr kumimoji="1" sz="1534" kern="1200">
          <a:solidFill>
            <a:schemeClr val="tx1"/>
          </a:solidFill>
          <a:latin typeface="+mn-lt"/>
          <a:ea typeface="+mn-ea"/>
          <a:cs typeface="+mn-cs"/>
        </a:defRPr>
      </a:lvl7pPr>
      <a:lvl8pPr marL="2727104" algn="l" defTabSz="779173" rtl="0" eaLnBrk="1" latinLnBrk="0" hangingPunct="1">
        <a:defRPr kumimoji="1" sz="1534" kern="1200">
          <a:solidFill>
            <a:schemeClr val="tx1"/>
          </a:solidFill>
          <a:latin typeface="+mn-lt"/>
          <a:ea typeface="+mn-ea"/>
          <a:cs typeface="+mn-cs"/>
        </a:defRPr>
      </a:lvl8pPr>
      <a:lvl9pPr marL="3116691" algn="l" defTabSz="779173" rtl="0" eaLnBrk="1" latinLnBrk="0" hangingPunct="1">
        <a:defRPr kumimoji="1" sz="1534"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38722" y="102206"/>
            <a:ext cx="10272942" cy="896400"/>
          </a:xfrm>
          <a:prstGeom prst="rect">
            <a:avLst/>
          </a:prstGeom>
        </p:spPr>
        <p:txBody>
          <a:bodyPr vert="horz" lIns="91440" tIns="45720" rIns="91440" bIns="45720" rtlCol="0" anchor="ctr">
            <a:noAutofit/>
          </a:bodyPr>
          <a:lstStyle/>
          <a:p>
            <a:r>
              <a:rPr lang="ja-JP" altLang="en-US"/>
              <a:t>ヘッダータイトル</a:t>
            </a:r>
            <a:endParaRPr lang="en-US"/>
          </a:p>
        </p:txBody>
      </p:sp>
      <p:sp>
        <p:nvSpPr>
          <p:cNvPr id="3" name="Text Placeholder 2"/>
          <p:cNvSpPr>
            <a:spLocks noGrp="1"/>
          </p:cNvSpPr>
          <p:nvPr>
            <p:ph type="body" idx="1"/>
          </p:nvPr>
        </p:nvSpPr>
        <p:spPr>
          <a:xfrm>
            <a:off x="238722" y="1130050"/>
            <a:ext cx="11697231" cy="522000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ltLang="ja-JP"/>
          </a:p>
        </p:txBody>
      </p:sp>
      <p:sp>
        <p:nvSpPr>
          <p:cNvPr id="5" name="Footer Placeholder 4"/>
          <p:cNvSpPr>
            <a:spLocks noGrp="1"/>
          </p:cNvSpPr>
          <p:nvPr>
            <p:ph type="ftr" sz="quarter" idx="3"/>
          </p:nvPr>
        </p:nvSpPr>
        <p:spPr>
          <a:xfrm>
            <a:off x="4365249" y="6537830"/>
            <a:ext cx="6781723" cy="365125"/>
          </a:xfrm>
          <a:prstGeom prst="rect">
            <a:avLst/>
          </a:prstGeom>
        </p:spPr>
        <p:txBody>
          <a:bodyPr vert="horz" lIns="91440" tIns="45720" rIns="91440" bIns="45720" rtlCol="0" anchor="ctr" anchorCtr="0"/>
          <a:lstStyle>
            <a:lvl1pPr algn="r">
              <a:defRPr sz="1015" b="0" i="0" baseline="0">
                <a:solidFill>
                  <a:srgbClr val="FF0000"/>
                </a:solidFill>
                <a:latin typeface="Meiryo UI" panose="020B0604030504040204" pitchFamily="50" charset="-128"/>
                <a:ea typeface="Meiryo UI" panose="020B0604030504040204" pitchFamily="50" charset="-128"/>
                <a:cs typeface="Meiryo UI" panose="020B0604030504040204" pitchFamily="50" charset="-128"/>
              </a:defRPr>
            </a:lvl1pPr>
          </a:lstStyle>
          <a:p>
            <a:r>
              <a:rPr lang="en-US" altLang="ja-JP"/>
              <a:t>Highly Confidential</a:t>
            </a:r>
          </a:p>
        </p:txBody>
      </p:sp>
      <p:sp>
        <p:nvSpPr>
          <p:cNvPr id="6" name="Slide Number Placeholder 5"/>
          <p:cNvSpPr>
            <a:spLocks noGrp="1"/>
          </p:cNvSpPr>
          <p:nvPr>
            <p:ph type="sldNum" sz="quarter" idx="4"/>
          </p:nvPr>
        </p:nvSpPr>
        <p:spPr>
          <a:xfrm>
            <a:off x="11164023" y="6537830"/>
            <a:ext cx="778469" cy="365125"/>
          </a:xfrm>
          <a:prstGeom prst="rect">
            <a:avLst/>
          </a:prstGeom>
        </p:spPr>
        <p:txBody>
          <a:bodyPr vert="horz" lIns="91440" tIns="45720" rIns="91440" bIns="45720" rtlCol="0" anchor="ctr"/>
          <a:lstStyle>
            <a:lvl1pPr algn="r">
              <a:defRPr sz="1015" b="0" i="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stStyle>
          <a:p>
            <a:fld id="{35EE95E1-C791-3D47-8544-3405A1C8C8DB}" type="slidenum">
              <a:rPr lang="ja-JP" altLang="en-US" smtClean="0"/>
              <a:pPr/>
              <a:t>‹#›</a:t>
            </a:fld>
            <a:endParaRPr lang="ja-JP" altLang="en-US"/>
          </a:p>
        </p:txBody>
      </p:sp>
    </p:spTree>
    <p:extLst>
      <p:ext uri="{BB962C8B-B14F-4D97-AF65-F5344CB8AC3E}">
        <p14:creationId xmlns:p14="http://schemas.microsoft.com/office/powerpoint/2010/main" val="1440243902"/>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Lst>
  <p:hf hdr="0" dt="0"/>
  <p:txStyles>
    <p:titleStyle>
      <a:lvl1pPr algn="l" defTabSz="844083" rtl="0" eaLnBrk="1" latinLnBrk="0" hangingPunct="1">
        <a:lnSpc>
          <a:spcPct val="90000"/>
        </a:lnSpc>
        <a:spcBef>
          <a:spcPct val="0"/>
        </a:spcBef>
        <a:buNone/>
        <a:defRPr kumimoji="1" sz="2585" b="1"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p:titleStyle>
    <p:bodyStyle>
      <a:lvl1pPr marL="211021" indent="-211021" algn="l" defTabSz="844083" rtl="0" eaLnBrk="1" latinLnBrk="0" hangingPunct="1">
        <a:lnSpc>
          <a:spcPct val="90000"/>
        </a:lnSpc>
        <a:spcBef>
          <a:spcPts val="923"/>
        </a:spcBef>
        <a:buFont typeface="Arial" panose="020B0604020202020204" pitchFamily="34" charset="0"/>
        <a:buChar char="•"/>
        <a:defRPr kumimoji="1" sz="2215"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1pPr>
      <a:lvl2pPr marL="633062" indent="-211021" algn="l" defTabSz="844083" rtl="0" eaLnBrk="1" latinLnBrk="0" hangingPunct="1">
        <a:lnSpc>
          <a:spcPct val="90000"/>
        </a:lnSpc>
        <a:spcBef>
          <a:spcPts val="462"/>
        </a:spcBef>
        <a:buFont typeface="Arial" panose="020B0604020202020204" pitchFamily="34" charset="0"/>
        <a:buChar char="•"/>
        <a:defRPr kumimoji="1" sz="1846"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2pPr>
      <a:lvl3pPr marL="1055103" indent="-211021" algn="l" defTabSz="844083" rtl="0" eaLnBrk="1" latinLnBrk="0" hangingPunct="1">
        <a:lnSpc>
          <a:spcPct val="90000"/>
        </a:lnSpc>
        <a:spcBef>
          <a:spcPts val="462"/>
        </a:spcBef>
        <a:buFont typeface="Arial" panose="020B0604020202020204" pitchFamily="34" charset="0"/>
        <a:buChar char="•"/>
        <a:defRPr kumimoji="1" sz="1662"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3pPr>
      <a:lvl4pPr marL="1477145" indent="-211021" algn="l" defTabSz="844083" rtl="0" eaLnBrk="1" latinLnBrk="0" hangingPunct="1">
        <a:lnSpc>
          <a:spcPct val="90000"/>
        </a:lnSpc>
        <a:spcBef>
          <a:spcPts val="462"/>
        </a:spcBef>
        <a:buFont typeface="Arial" panose="020B0604020202020204" pitchFamily="34" charset="0"/>
        <a:buChar char="•"/>
        <a:defRPr kumimoji="1" sz="1477"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4pPr>
      <a:lvl5pPr marL="1899186" indent="-211021" algn="l" defTabSz="844083" rtl="0" eaLnBrk="1" latinLnBrk="0" hangingPunct="1">
        <a:lnSpc>
          <a:spcPct val="90000"/>
        </a:lnSpc>
        <a:spcBef>
          <a:spcPts val="462"/>
        </a:spcBef>
        <a:buFont typeface="Arial" panose="020B0604020202020204" pitchFamily="34" charset="0"/>
        <a:buChar char="•"/>
        <a:defRPr kumimoji="1" sz="1292" b="0" i="0" kern="1200" baseline="0">
          <a:solidFill>
            <a:srgbClr val="324650"/>
          </a:solidFill>
          <a:latin typeface="Meiryo UI" panose="020B0604030504040204" pitchFamily="50" charset="-128"/>
          <a:ea typeface="Meiryo UI" panose="020B0604030504040204" pitchFamily="50" charset="-128"/>
          <a:cs typeface="Meiryo UI" panose="020B0604030504040204" pitchFamily="50" charset="-128"/>
        </a:defRPr>
      </a:lvl5pPr>
      <a:lvl6pPr marL="2321227"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6pPr>
      <a:lvl7pPr marL="2743269"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7pPr>
      <a:lvl8pPr marL="3165310"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8pPr>
      <a:lvl9pPr marL="3587351" indent="-211021" algn="l" defTabSz="844083" rtl="0" eaLnBrk="1" latinLnBrk="0" hangingPunct="1">
        <a:lnSpc>
          <a:spcPct val="90000"/>
        </a:lnSpc>
        <a:spcBef>
          <a:spcPts val="462"/>
        </a:spcBef>
        <a:buFont typeface="Arial" panose="020B0604020202020204" pitchFamily="34" charset="0"/>
        <a:buChar char="•"/>
        <a:defRPr kumimoji="1" sz="1662" kern="1200">
          <a:solidFill>
            <a:schemeClr val="tx1"/>
          </a:solidFill>
          <a:latin typeface="+mn-lt"/>
          <a:ea typeface="+mn-ea"/>
          <a:cs typeface="+mn-cs"/>
        </a:defRPr>
      </a:lvl9pPr>
    </p:bodyStyle>
    <p:otherStyle>
      <a:defPPr>
        <a:defRPr lang="en-US"/>
      </a:defPPr>
      <a:lvl1pPr marL="0" algn="l" defTabSz="844083" rtl="0" eaLnBrk="1" latinLnBrk="0" hangingPunct="1">
        <a:defRPr kumimoji="1" sz="1662" kern="1200">
          <a:solidFill>
            <a:schemeClr val="tx1"/>
          </a:solidFill>
          <a:latin typeface="+mn-lt"/>
          <a:ea typeface="+mn-ea"/>
          <a:cs typeface="+mn-cs"/>
        </a:defRPr>
      </a:lvl1pPr>
      <a:lvl2pPr marL="422041" algn="l" defTabSz="844083" rtl="0" eaLnBrk="1" latinLnBrk="0" hangingPunct="1">
        <a:defRPr kumimoji="1" sz="1662" kern="1200">
          <a:solidFill>
            <a:schemeClr val="tx1"/>
          </a:solidFill>
          <a:latin typeface="+mn-lt"/>
          <a:ea typeface="+mn-ea"/>
          <a:cs typeface="+mn-cs"/>
        </a:defRPr>
      </a:lvl2pPr>
      <a:lvl3pPr marL="844083" algn="l" defTabSz="844083" rtl="0" eaLnBrk="1" latinLnBrk="0" hangingPunct="1">
        <a:defRPr kumimoji="1" sz="1662" kern="1200">
          <a:solidFill>
            <a:schemeClr val="tx1"/>
          </a:solidFill>
          <a:latin typeface="+mn-lt"/>
          <a:ea typeface="+mn-ea"/>
          <a:cs typeface="+mn-cs"/>
        </a:defRPr>
      </a:lvl3pPr>
      <a:lvl4pPr marL="1266124" algn="l" defTabSz="844083" rtl="0" eaLnBrk="1" latinLnBrk="0" hangingPunct="1">
        <a:defRPr kumimoji="1" sz="1662" kern="1200">
          <a:solidFill>
            <a:schemeClr val="tx1"/>
          </a:solidFill>
          <a:latin typeface="+mn-lt"/>
          <a:ea typeface="+mn-ea"/>
          <a:cs typeface="+mn-cs"/>
        </a:defRPr>
      </a:lvl4pPr>
      <a:lvl5pPr marL="1688165" algn="l" defTabSz="844083" rtl="0" eaLnBrk="1" latinLnBrk="0" hangingPunct="1">
        <a:defRPr kumimoji="1" sz="1662" kern="1200">
          <a:solidFill>
            <a:schemeClr val="tx1"/>
          </a:solidFill>
          <a:latin typeface="+mn-lt"/>
          <a:ea typeface="+mn-ea"/>
          <a:cs typeface="+mn-cs"/>
        </a:defRPr>
      </a:lvl5pPr>
      <a:lvl6pPr marL="2110207" algn="l" defTabSz="844083" rtl="0" eaLnBrk="1" latinLnBrk="0" hangingPunct="1">
        <a:defRPr kumimoji="1" sz="1662" kern="1200">
          <a:solidFill>
            <a:schemeClr val="tx1"/>
          </a:solidFill>
          <a:latin typeface="+mn-lt"/>
          <a:ea typeface="+mn-ea"/>
          <a:cs typeface="+mn-cs"/>
        </a:defRPr>
      </a:lvl6pPr>
      <a:lvl7pPr marL="2532248" algn="l" defTabSz="844083" rtl="0" eaLnBrk="1" latinLnBrk="0" hangingPunct="1">
        <a:defRPr kumimoji="1" sz="1662" kern="1200">
          <a:solidFill>
            <a:schemeClr val="tx1"/>
          </a:solidFill>
          <a:latin typeface="+mn-lt"/>
          <a:ea typeface="+mn-ea"/>
          <a:cs typeface="+mn-cs"/>
        </a:defRPr>
      </a:lvl7pPr>
      <a:lvl8pPr marL="2954289" algn="l" defTabSz="844083" rtl="0" eaLnBrk="1" latinLnBrk="0" hangingPunct="1">
        <a:defRPr kumimoji="1" sz="1662" kern="1200">
          <a:solidFill>
            <a:schemeClr val="tx1"/>
          </a:solidFill>
          <a:latin typeface="+mn-lt"/>
          <a:ea typeface="+mn-ea"/>
          <a:cs typeface="+mn-cs"/>
        </a:defRPr>
      </a:lvl8pPr>
      <a:lvl9pPr marL="3376331" algn="l" defTabSz="844083" rtl="0" eaLnBrk="1" latinLnBrk="0" hangingPunct="1">
        <a:defRPr kumimoji="1" sz="166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emf"/></Relationships>
</file>

<file path=ppt/slides/_rels/slide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26.png"/><Relationship Id="rId13" Type="http://schemas.microsoft.com/office/2007/relationships/diagramDrawing" Target="../diagrams/drawing1.xml"/><Relationship Id="rId3" Type="http://schemas.openxmlformats.org/officeDocument/2006/relationships/image" Target="../media/image21.png"/><Relationship Id="rId7" Type="http://schemas.openxmlformats.org/officeDocument/2006/relationships/image" Target="../media/image25.png"/><Relationship Id="rId12"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24.png"/><Relationship Id="rId11" Type="http://schemas.openxmlformats.org/officeDocument/2006/relationships/diagramQuickStyle" Target="../diagrams/quickStyle1.xml"/><Relationship Id="rId5" Type="http://schemas.openxmlformats.org/officeDocument/2006/relationships/image" Target="../media/image23.png"/><Relationship Id="rId10" Type="http://schemas.openxmlformats.org/officeDocument/2006/relationships/diagramLayout" Target="../diagrams/layout1.xml"/><Relationship Id="rId4" Type="http://schemas.openxmlformats.org/officeDocument/2006/relationships/image" Target="../media/image22.png"/><Relationship Id="rId9" Type="http://schemas.openxmlformats.org/officeDocument/2006/relationships/diagramData" Target="../diagrams/data1.xml"/><Relationship Id="rId14" Type="http://schemas.openxmlformats.org/officeDocument/2006/relationships/image" Target="../media/image27.png"/></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13" Type="http://schemas.openxmlformats.org/officeDocument/2006/relationships/image" Target="../media/image33.emf"/><Relationship Id="rId18" Type="http://schemas.openxmlformats.org/officeDocument/2006/relationships/image" Target="../media/image38.jpeg"/><Relationship Id="rId3" Type="http://schemas.openxmlformats.org/officeDocument/2006/relationships/image" Target="../media/image28.emf"/><Relationship Id="rId21" Type="http://schemas.openxmlformats.org/officeDocument/2006/relationships/image" Target="../media/image41.png"/><Relationship Id="rId7" Type="http://schemas.openxmlformats.org/officeDocument/2006/relationships/diagramColors" Target="../diagrams/colors2.xml"/><Relationship Id="rId12" Type="http://schemas.openxmlformats.org/officeDocument/2006/relationships/image" Target="../media/image32.emf"/><Relationship Id="rId17" Type="http://schemas.openxmlformats.org/officeDocument/2006/relationships/image" Target="../media/image37.png"/><Relationship Id="rId2" Type="http://schemas.openxmlformats.org/officeDocument/2006/relationships/notesSlide" Target="../notesSlides/notesSlide2.xml"/><Relationship Id="rId16" Type="http://schemas.openxmlformats.org/officeDocument/2006/relationships/image" Target="../media/image36.emf"/><Relationship Id="rId20" Type="http://schemas.openxmlformats.org/officeDocument/2006/relationships/image" Target="../media/image40.jpeg"/><Relationship Id="rId1" Type="http://schemas.openxmlformats.org/officeDocument/2006/relationships/slideLayout" Target="../slideLayouts/slideLayout4.xml"/><Relationship Id="rId6" Type="http://schemas.openxmlformats.org/officeDocument/2006/relationships/diagramQuickStyle" Target="../diagrams/quickStyle2.xml"/><Relationship Id="rId11" Type="http://schemas.openxmlformats.org/officeDocument/2006/relationships/image" Target="../media/image31.emf"/><Relationship Id="rId5" Type="http://schemas.openxmlformats.org/officeDocument/2006/relationships/diagramLayout" Target="../diagrams/layout2.xml"/><Relationship Id="rId15" Type="http://schemas.openxmlformats.org/officeDocument/2006/relationships/image" Target="../media/image35.emf"/><Relationship Id="rId10" Type="http://schemas.openxmlformats.org/officeDocument/2006/relationships/image" Target="../media/image30.emf"/><Relationship Id="rId19" Type="http://schemas.openxmlformats.org/officeDocument/2006/relationships/image" Target="../media/image39.jpeg"/><Relationship Id="rId4" Type="http://schemas.openxmlformats.org/officeDocument/2006/relationships/diagramData" Target="../diagrams/data2.xml"/><Relationship Id="rId9" Type="http://schemas.openxmlformats.org/officeDocument/2006/relationships/image" Target="../media/image29.jpeg"/><Relationship Id="rId14" Type="http://schemas.openxmlformats.org/officeDocument/2006/relationships/image" Target="../media/image34.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1" name="圖片 60">
            <a:extLst>
              <a:ext uri="{FF2B5EF4-FFF2-40B4-BE49-F238E27FC236}">
                <a16:creationId xmlns:a16="http://schemas.microsoft.com/office/drawing/2014/main" id="{9D2CE352-544E-8C8C-3F10-7D930F38691E}"/>
              </a:ext>
            </a:extLst>
          </p:cNvPr>
          <p:cNvPicPr>
            <a:picLocks noChangeAspect="1"/>
          </p:cNvPicPr>
          <p:nvPr/>
        </p:nvPicPr>
        <p:blipFill>
          <a:blip r:embed="rId2"/>
          <a:stretch>
            <a:fillRect/>
          </a:stretch>
        </p:blipFill>
        <p:spPr>
          <a:xfrm>
            <a:off x="230049" y="1311349"/>
            <a:ext cx="4921389" cy="2389528"/>
          </a:xfrm>
          <a:prstGeom prst="rect">
            <a:avLst/>
          </a:prstGeom>
          <a:ln>
            <a:solidFill>
              <a:schemeClr val="accent1"/>
            </a:solidFill>
          </a:ln>
        </p:spPr>
      </p:pic>
      <p:pic>
        <p:nvPicPr>
          <p:cNvPr id="72" name="圖片 71">
            <a:extLst>
              <a:ext uri="{FF2B5EF4-FFF2-40B4-BE49-F238E27FC236}">
                <a16:creationId xmlns:a16="http://schemas.microsoft.com/office/drawing/2014/main" id="{A5F2B156-D59D-F479-443D-6F6E289F7CE6}"/>
              </a:ext>
            </a:extLst>
          </p:cNvPr>
          <p:cNvPicPr>
            <a:picLocks noChangeAspect="1"/>
          </p:cNvPicPr>
          <p:nvPr/>
        </p:nvPicPr>
        <p:blipFill>
          <a:blip r:embed="rId3"/>
          <a:stretch>
            <a:fillRect/>
          </a:stretch>
        </p:blipFill>
        <p:spPr>
          <a:xfrm>
            <a:off x="5235193" y="1330325"/>
            <a:ext cx="6751402" cy="2385747"/>
          </a:xfrm>
          <a:prstGeom prst="rect">
            <a:avLst/>
          </a:prstGeom>
          <a:solidFill>
            <a:schemeClr val="bg1"/>
          </a:solidFill>
          <a:ln>
            <a:solidFill>
              <a:schemeClr val="tx1"/>
            </a:solidFill>
          </a:ln>
        </p:spPr>
      </p:pic>
      <p:pic>
        <p:nvPicPr>
          <p:cNvPr id="73" name="圖片 72">
            <a:extLst>
              <a:ext uri="{FF2B5EF4-FFF2-40B4-BE49-F238E27FC236}">
                <a16:creationId xmlns:a16="http://schemas.microsoft.com/office/drawing/2014/main" id="{4848AFBA-6A02-0AE6-B99C-A457C828940E}"/>
              </a:ext>
            </a:extLst>
          </p:cNvPr>
          <p:cNvPicPr>
            <a:picLocks noChangeAspect="1"/>
          </p:cNvPicPr>
          <p:nvPr/>
        </p:nvPicPr>
        <p:blipFill rotWithShape="1">
          <a:blip r:embed="rId4"/>
          <a:srcRect l="1084" t="2865" r="1512" b="1809"/>
          <a:stretch/>
        </p:blipFill>
        <p:spPr>
          <a:xfrm>
            <a:off x="202139" y="3807999"/>
            <a:ext cx="4960186" cy="2549260"/>
          </a:xfrm>
          <a:prstGeom prst="rect">
            <a:avLst/>
          </a:prstGeom>
          <a:solidFill>
            <a:schemeClr val="bg1"/>
          </a:solidFill>
          <a:ln>
            <a:solidFill>
              <a:schemeClr val="tx1"/>
            </a:solidFill>
          </a:ln>
        </p:spPr>
      </p:pic>
      <p:sp>
        <p:nvSpPr>
          <p:cNvPr id="2" name="標題 1">
            <a:extLst>
              <a:ext uri="{FF2B5EF4-FFF2-40B4-BE49-F238E27FC236}">
                <a16:creationId xmlns:a16="http://schemas.microsoft.com/office/drawing/2014/main" id="{FCADEA29-A257-B881-B9F6-82A2654ABFE5}"/>
              </a:ext>
            </a:extLst>
          </p:cNvPr>
          <p:cNvSpPr>
            <a:spLocks noGrp="1"/>
          </p:cNvSpPr>
          <p:nvPr>
            <p:ph type="title"/>
          </p:nvPr>
        </p:nvSpPr>
        <p:spPr>
          <a:xfrm>
            <a:off x="235834" y="158639"/>
            <a:ext cx="10638644" cy="679203"/>
          </a:xfrm>
        </p:spPr>
        <p:txBody>
          <a:bodyPr/>
          <a:lstStyle/>
          <a:p>
            <a:r>
              <a:rPr lang="en-US" altLang="zh-TW" sz="3200" dirty="0"/>
              <a:t>0.2</a:t>
            </a:r>
            <a:r>
              <a:rPr lang="en-US" altLang="zh-TW" sz="3200" dirty="0">
                <a:latin typeface="Meiryo UI" panose="020B0604030504040204" pitchFamily="34" charset="-128"/>
                <a:ea typeface="Meiryo UI" panose="020B0604030504040204" pitchFamily="34" charset="-128"/>
              </a:rPr>
              <a:t>㎜</a:t>
            </a:r>
            <a:r>
              <a:rPr lang="en-US" altLang="zh-TW" sz="3200" dirty="0"/>
              <a:t>&amp;0.15</a:t>
            </a:r>
            <a:r>
              <a:rPr lang="en-US" altLang="zh-TW" sz="3200" dirty="0">
                <a:latin typeface="Meiryo UI" panose="020B0604030504040204" pitchFamily="34" charset="-128"/>
                <a:ea typeface="Meiryo UI" panose="020B0604030504040204" pitchFamily="34" charset="-128"/>
              </a:rPr>
              <a:t>㎜</a:t>
            </a:r>
            <a:r>
              <a:rPr lang="zh-TW" altLang="en-US" sz="3200" dirty="0">
                <a:latin typeface="Meiryo UI" panose="020B0604030504040204" pitchFamily="34" charset="-128"/>
                <a:ea typeface="Meiryo UI" panose="020B0604030504040204" pitchFamily="34" charset="-128"/>
              </a:rPr>
              <a:t>超</a:t>
            </a:r>
            <a:r>
              <a:rPr lang="zh-TW" altLang="en-US" sz="3200" dirty="0"/>
              <a:t>薄板生産</a:t>
            </a:r>
            <a:r>
              <a:rPr lang="ja-JP" altLang="en-US" sz="3200" dirty="0"/>
              <a:t>の困難度</a:t>
            </a:r>
            <a:r>
              <a:rPr lang="en-US" altLang="zh-TW" sz="3200" dirty="0"/>
              <a:t>-</a:t>
            </a:r>
            <a:r>
              <a:rPr lang="zh-TW" altLang="en-US" sz="3200" dirty="0"/>
              <a:t>窯</a:t>
            </a:r>
            <a:r>
              <a:rPr lang="en-US" altLang="zh-TW" sz="3200" dirty="0"/>
              <a:t>/</a:t>
            </a:r>
            <a:r>
              <a:rPr lang="zh-TW" altLang="en-US" sz="3200" dirty="0"/>
              <a:t>成形</a:t>
            </a:r>
            <a:r>
              <a:rPr lang="en-US" altLang="zh-TW" sz="3200" dirty="0"/>
              <a:t>/</a:t>
            </a:r>
            <a:r>
              <a:rPr lang="zh-TW" altLang="en-US" sz="3200" dirty="0"/>
              <a:t>徐冷</a:t>
            </a:r>
          </a:p>
        </p:txBody>
      </p:sp>
      <p:sp>
        <p:nvSpPr>
          <p:cNvPr id="4" name="投影片編號版面配置區 3">
            <a:extLst>
              <a:ext uri="{FF2B5EF4-FFF2-40B4-BE49-F238E27FC236}">
                <a16:creationId xmlns:a16="http://schemas.microsoft.com/office/drawing/2014/main" id="{282AAD99-30E3-7967-0C54-59EA52853E7F}"/>
              </a:ext>
            </a:extLst>
          </p:cNvPr>
          <p:cNvSpPr>
            <a:spLocks noGrp="1"/>
          </p:cNvSpPr>
          <p:nvPr>
            <p:ph type="sldNum" sz="quarter" idx="4"/>
          </p:nvPr>
        </p:nvSpPr>
        <p:spPr/>
        <p:txBody>
          <a:bodyPr/>
          <a:lstStyle/>
          <a:p>
            <a:fld id="{35EE95E1-C791-3D47-8544-3405A1C8C8DB}" type="slidenum">
              <a:rPr lang="ja-JP" altLang="en-US" smtClean="0"/>
              <a:pPr/>
              <a:t>1</a:t>
            </a:fld>
            <a:endParaRPr lang="ja-JP" altLang="en-US"/>
          </a:p>
        </p:txBody>
      </p:sp>
      <p:sp>
        <p:nvSpPr>
          <p:cNvPr id="14" name="テキスト ボックス 14">
            <a:extLst>
              <a:ext uri="{FF2B5EF4-FFF2-40B4-BE49-F238E27FC236}">
                <a16:creationId xmlns:a16="http://schemas.microsoft.com/office/drawing/2014/main" id="{198DF7CA-EB4C-2AAE-5CBE-EC8FA9B4F32B}"/>
              </a:ext>
            </a:extLst>
          </p:cNvPr>
          <p:cNvSpPr txBox="1">
            <a:spLocks noChangeArrowheads="1"/>
          </p:cNvSpPr>
          <p:nvPr/>
        </p:nvSpPr>
        <p:spPr bwMode="auto">
          <a:xfrm>
            <a:off x="5390772" y="6497048"/>
            <a:ext cx="1798990" cy="338554"/>
          </a:xfrm>
          <a:prstGeom prst="rect">
            <a:avLst/>
          </a:prstGeom>
          <a:solidFill>
            <a:schemeClr val="bg1"/>
          </a:solidFill>
          <a:ln w="9525">
            <a:solidFill>
              <a:srgbClr val="FF0000"/>
            </a:solidFill>
            <a:miter lim="800000"/>
            <a:headEnd/>
            <a:tailEnd/>
          </a:ln>
        </p:spPr>
        <p:txBody>
          <a:bodyPr wrap="square" anchor="ctr">
            <a:spAutoFit/>
          </a:bodyPr>
          <a:lstStyle/>
          <a:p>
            <a:pPr algn="ctr">
              <a:defRPr/>
            </a:pPr>
            <a:r>
              <a:rPr lang="en-US" altLang="ja-JP" sz="1600" b="1" dirty="0">
                <a:solidFill>
                  <a:srgbClr val="FF0000"/>
                </a:solidFill>
                <a:latin typeface="新細明體" panose="02020500000000000000" pitchFamily="18" charset="-120"/>
                <a:ea typeface="新細明體" panose="02020500000000000000" pitchFamily="18" charset="-120"/>
              </a:rPr>
              <a:t>CONFIDENTIAL</a:t>
            </a:r>
            <a:endParaRPr lang="ja-JP" altLang="en-US" sz="1600" b="1" dirty="0">
              <a:solidFill>
                <a:srgbClr val="FF0000"/>
              </a:solidFill>
              <a:latin typeface="新細明體" panose="02020500000000000000" pitchFamily="18" charset="-120"/>
              <a:ea typeface="新細明體" panose="02020500000000000000" pitchFamily="18" charset="-120"/>
            </a:endParaRPr>
          </a:p>
        </p:txBody>
      </p:sp>
      <p:sp>
        <p:nvSpPr>
          <p:cNvPr id="31" name="矩形 30">
            <a:extLst>
              <a:ext uri="{FF2B5EF4-FFF2-40B4-BE49-F238E27FC236}">
                <a16:creationId xmlns:a16="http://schemas.microsoft.com/office/drawing/2014/main" id="{189A8AED-8A4E-FDDA-173C-93B664266079}"/>
              </a:ext>
            </a:extLst>
          </p:cNvPr>
          <p:cNvSpPr/>
          <p:nvPr/>
        </p:nvSpPr>
        <p:spPr>
          <a:xfrm>
            <a:off x="5212888" y="847498"/>
            <a:ext cx="6773707" cy="415092"/>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b="1" dirty="0">
                <a:solidFill>
                  <a:schemeClr val="bg1"/>
                </a:solidFill>
                <a:latin typeface="Meiryo UI" panose="020B0604030504040204" pitchFamily="34" charset="-128"/>
                <a:ea typeface="Meiryo UI" panose="020B0604030504040204" pitchFamily="34" charset="-128"/>
              </a:rPr>
              <a:t>板厚制御</a:t>
            </a:r>
            <a:r>
              <a:rPr lang="zh-TW" altLang="en-US" b="1" dirty="0">
                <a:solidFill>
                  <a:schemeClr val="bg1"/>
                </a:solidFill>
                <a:latin typeface="Meiryo UI" panose="020B0604030504040204" pitchFamily="34" charset="-128"/>
                <a:ea typeface="Meiryo UI" panose="020B0604030504040204" pitchFamily="34" charset="-128"/>
              </a:rPr>
              <a:t> ⇒ </a:t>
            </a:r>
            <a:r>
              <a:rPr lang="en-US" altLang="zh-TW" b="1" dirty="0">
                <a:solidFill>
                  <a:schemeClr val="bg1"/>
                </a:solidFill>
                <a:latin typeface="Meiryo UI" panose="020B0604030504040204" pitchFamily="34" charset="-128"/>
                <a:ea typeface="Meiryo UI" panose="020B0604030504040204" pitchFamily="34" charset="-128"/>
              </a:rPr>
              <a:t>Pull/</a:t>
            </a:r>
            <a:r>
              <a:rPr lang="zh-TW" altLang="en-US" b="1" dirty="0">
                <a:solidFill>
                  <a:schemeClr val="bg1"/>
                </a:solidFill>
                <a:latin typeface="Meiryo UI" panose="020B0604030504040204" pitchFamily="34" charset="-128"/>
                <a:ea typeface="Meiryo UI" panose="020B0604030504040204" pitchFamily="34" charset="-128"/>
              </a:rPr>
              <a:t> </a:t>
            </a:r>
            <a:r>
              <a:rPr lang="en-US" altLang="zh-TW" b="1" dirty="0">
                <a:solidFill>
                  <a:schemeClr val="bg1"/>
                </a:solidFill>
                <a:latin typeface="Meiryo UI" panose="020B0604030504040204" pitchFamily="34" charset="-128"/>
                <a:ea typeface="Meiryo UI" panose="020B0604030504040204" pitchFamily="34" charset="-128"/>
              </a:rPr>
              <a:t>Top Roller</a:t>
            </a:r>
            <a:r>
              <a:rPr lang="zh-TW" altLang="en-US" b="1" dirty="0">
                <a:solidFill>
                  <a:schemeClr val="bg1"/>
                </a:solidFill>
                <a:latin typeface="Meiryo UI" panose="020B0604030504040204" pitchFamily="34" charset="-128"/>
                <a:ea typeface="Meiryo UI" panose="020B0604030504040204" pitchFamily="34" charset="-128"/>
              </a:rPr>
              <a:t> </a:t>
            </a:r>
            <a:r>
              <a:rPr lang="en-US" altLang="zh-TW" b="1" dirty="0">
                <a:solidFill>
                  <a:schemeClr val="bg1"/>
                </a:solidFill>
                <a:latin typeface="Meiryo UI" panose="020B0604030504040204" pitchFamily="34" charset="-128"/>
                <a:ea typeface="Meiryo UI" panose="020B0604030504040204" pitchFamily="34" charset="-128"/>
              </a:rPr>
              <a:t>/</a:t>
            </a:r>
            <a:r>
              <a:rPr lang="zh-TW" altLang="en-US" b="1" dirty="0">
                <a:solidFill>
                  <a:schemeClr val="bg1"/>
                </a:solidFill>
                <a:latin typeface="Meiryo UI" panose="020B0604030504040204" pitchFamily="34" charset="-128"/>
                <a:ea typeface="Meiryo UI" panose="020B0604030504040204" pitchFamily="34" charset="-128"/>
              </a:rPr>
              <a:t> </a:t>
            </a:r>
            <a:r>
              <a:rPr lang="en-US" altLang="zh-TW" b="1" dirty="0">
                <a:solidFill>
                  <a:schemeClr val="bg1"/>
                </a:solidFill>
                <a:latin typeface="Meiryo UI" panose="020B0604030504040204" pitchFamily="34" charset="-128"/>
                <a:ea typeface="Meiryo UI" panose="020B0604030504040204" pitchFamily="34" charset="-128"/>
              </a:rPr>
              <a:t>Heater</a:t>
            </a:r>
            <a:r>
              <a:rPr lang="ja-JP" altLang="en-US" b="1" dirty="0">
                <a:solidFill>
                  <a:schemeClr val="bg1"/>
                </a:solidFill>
                <a:latin typeface="Meiryo UI" panose="020B0604030504040204" pitchFamily="34" charset="-128"/>
                <a:ea typeface="Meiryo UI" panose="020B0604030504040204" pitchFamily="34" charset="-128"/>
              </a:rPr>
              <a:t>出力</a:t>
            </a:r>
            <a:r>
              <a:rPr lang="en-US" altLang="zh-TW" b="1" dirty="0">
                <a:solidFill>
                  <a:schemeClr val="bg1"/>
                </a:solidFill>
                <a:latin typeface="Meiryo UI" panose="020B0604030504040204" pitchFamily="34" charset="-128"/>
                <a:ea typeface="Meiryo UI" panose="020B0604030504040204" pitchFamily="34" charset="-128"/>
              </a:rPr>
              <a:t>/</a:t>
            </a:r>
            <a:r>
              <a:rPr lang="zh-TW" altLang="en-US" b="1" dirty="0">
                <a:solidFill>
                  <a:schemeClr val="bg1"/>
                </a:solidFill>
                <a:latin typeface="Meiryo UI" panose="020B0604030504040204" pitchFamily="34" charset="-128"/>
                <a:ea typeface="Meiryo UI" panose="020B0604030504040204" pitchFamily="34" charset="-128"/>
              </a:rPr>
              <a:t> </a:t>
            </a:r>
            <a:r>
              <a:rPr lang="en-US" altLang="ja-JP" b="1" dirty="0">
                <a:solidFill>
                  <a:schemeClr val="bg1"/>
                </a:solidFill>
                <a:latin typeface="Meiryo UI" panose="020B0604030504040204" pitchFamily="34" charset="-128"/>
                <a:ea typeface="Meiryo UI" panose="020B0604030504040204" pitchFamily="34" charset="-128"/>
              </a:rPr>
              <a:t>Lehr Speed</a:t>
            </a:r>
            <a:endParaRPr lang="zh-TW" altLang="en-US" b="1" dirty="0">
              <a:solidFill>
                <a:schemeClr val="bg1"/>
              </a:solidFill>
              <a:latin typeface="Meiryo UI" panose="020B0604030504040204" pitchFamily="34" charset="-128"/>
              <a:ea typeface="Meiryo UI" panose="020B0604030504040204" pitchFamily="34" charset="-128"/>
            </a:endParaRPr>
          </a:p>
        </p:txBody>
      </p:sp>
      <p:sp>
        <p:nvSpPr>
          <p:cNvPr id="37" name="文字方塊 36">
            <a:extLst>
              <a:ext uri="{FF2B5EF4-FFF2-40B4-BE49-F238E27FC236}">
                <a16:creationId xmlns:a16="http://schemas.microsoft.com/office/drawing/2014/main" id="{E00C4B6F-CF07-40FD-8F69-D418833F5ABB}"/>
              </a:ext>
            </a:extLst>
          </p:cNvPr>
          <p:cNvSpPr txBox="1"/>
          <p:nvPr/>
        </p:nvSpPr>
        <p:spPr>
          <a:xfrm>
            <a:off x="205405" y="840708"/>
            <a:ext cx="4946033" cy="400110"/>
          </a:xfrm>
          <a:prstGeom prst="rect">
            <a:avLst/>
          </a:prstGeom>
        </p:spPr>
        <p:style>
          <a:lnRef idx="3">
            <a:schemeClr val="lt1"/>
          </a:lnRef>
          <a:fillRef idx="1">
            <a:schemeClr val="accent5"/>
          </a:fillRef>
          <a:effectRef idx="1">
            <a:schemeClr val="accent5"/>
          </a:effectRef>
          <a:fontRef idx="minor">
            <a:schemeClr val="lt1"/>
          </a:fontRef>
        </p:style>
        <p:txBody>
          <a:bodyPr wrap="square" anchor="ctr">
            <a:spAutoFit/>
          </a:bodyPr>
          <a:lstStyle/>
          <a:p>
            <a:pPr algn="ctr"/>
            <a:r>
              <a:rPr lang="en-US" altLang="zh-TW" sz="2000" b="1" dirty="0">
                <a:solidFill>
                  <a:schemeClr val="bg1"/>
                </a:solidFill>
                <a:latin typeface="Meiryo UI" panose="020B0604030504040204" pitchFamily="34" charset="-128"/>
                <a:ea typeface="Meiryo UI" panose="020B0604030504040204" pitchFamily="34" charset="-128"/>
              </a:rPr>
              <a:t>Glass Float Process</a:t>
            </a:r>
            <a:endParaRPr lang="zh-TW" altLang="en-US" sz="2000" b="1" dirty="0">
              <a:solidFill>
                <a:schemeClr val="bg1"/>
              </a:solidFill>
              <a:latin typeface="Meiryo UI" panose="020B0604030504040204" pitchFamily="34" charset="-128"/>
              <a:ea typeface="Meiryo UI" panose="020B0604030504040204" pitchFamily="34" charset="-128"/>
            </a:endParaRPr>
          </a:p>
        </p:txBody>
      </p:sp>
      <p:sp>
        <p:nvSpPr>
          <p:cNvPr id="5" name="文字方塊 4">
            <a:extLst>
              <a:ext uri="{FF2B5EF4-FFF2-40B4-BE49-F238E27FC236}">
                <a16:creationId xmlns:a16="http://schemas.microsoft.com/office/drawing/2014/main" id="{C773E8F0-D8E8-0F46-7B5F-F3C72435E564}"/>
              </a:ext>
            </a:extLst>
          </p:cNvPr>
          <p:cNvSpPr txBox="1"/>
          <p:nvPr/>
        </p:nvSpPr>
        <p:spPr>
          <a:xfrm>
            <a:off x="7897014" y="3263220"/>
            <a:ext cx="2087341" cy="338554"/>
          </a:xfrm>
          <a:prstGeom prst="rect">
            <a:avLst/>
          </a:prstGeom>
          <a:noFill/>
        </p:spPr>
        <p:txBody>
          <a:bodyPr wrap="square">
            <a:spAutoFit/>
          </a:bodyPr>
          <a:lstStyle/>
          <a:p>
            <a:pPr algn="ctr"/>
            <a:r>
              <a:rPr lang="zh-TW" altLang="en-US" sz="1600" dirty="0">
                <a:solidFill>
                  <a:srgbClr val="FF0000"/>
                </a:solidFill>
                <a:latin typeface="Meiryo UI" panose="020B0604030504040204" pitchFamily="34" charset="-128"/>
                <a:ea typeface="Meiryo UI" panose="020B0604030504040204" pitchFamily="34" charset="-128"/>
              </a:rPr>
              <a:t>超</a:t>
            </a:r>
            <a:r>
              <a:rPr lang="zh-TW" altLang="en-US" sz="1600" dirty="0">
                <a:solidFill>
                  <a:srgbClr val="FF0000"/>
                </a:solidFill>
              </a:rPr>
              <a:t>薄板生産成形區域</a:t>
            </a:r>
          </a:p>
        </p:txBody>
      </p:sp>
      <p:sp>
        <p:nvSpPr>
          <p:cNvPr id="68" name="Text Box 33">
            <a:extLst>
              <a:ext uri="{FF2B5EF4-FFF2-40B4-BE49-F238E27FC236}">
                <a16:creationId xmlns:a16="http://schemas.microsoft.com/office/drawing/2014/main" id="{4921BE11-74B2-C9AE-6149-D22CBA5782C1}"/>
              </a:ext>
            </a:extLst>
          </p:cNvPr>
          <p:cNvSpPr txBox="1">
            <a:spLocks noChangeArrowheads="1"/>
          </p:cNvSpPr>
          <p:nvPr/>
        </p:nvSpPr>
        <p:spPr bwMode="auto">
          <a:xfrm>
            <a:off x="289308" y="3823650"/>
            <a:ext cx="5058389" cy="272190"/>
          </a:xfrm>
          <a:prstGeom prst="rect">
            <a:avLst/>
          </a:prstGeom>
          <a:noFill/>
          <a:ln>
            <a:noFill/>
          </a:ln>
        </p:spPr>
        <p:txBody>
          <a:bodyPr wrap="square" lIns="91440" tIns="45720" rIns="91440" bIns="45720" anchor="ctr" upright="1">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rtl="0">
              <a:lnSpc>
                <a:spcPts val="1500"/>
              </a:lnSpc>
              <a:defRPr sz="1000"/>
            </a:pPr>
            <a:r>
              <a:rPr lang="zh-TW" altLang="en-US" sz="1200" b="0" i="0" u="none" strike="noStrike" baseline="0" dirty="0">
                <a:solidFill>
                  <a:srgbClr val="FF0000"/>
                </a:solidFill>
                <a:latin typeface="新細明體" panose="02020500000000000000" pitchFamily="18" charset="-120"/>
                <a:ea typeface="新細明體" panose="02020500000000000000" pitchFamily="18" charset="-120"/>
              </a:rPr>
              <a:t>◆</a:t>
            </a:r>
            <a:r>
              <a:rPr lang="ja-JP" altLang="en-US" sz="1200" b="0" i="0" u="none" strike="noStrike" baseline="0" dirty="0">
                <a:solidFill>
                  <a:srgbClr val="FF0000"/>
                </a:solidFill>
                <a:latin typeface="新細明體" panose="02020500000000000000" pitchFamily="18" charset="-120"/>
                <a:ea typeface="新細明體" panose="02020500000000000000" pitchFamily="18" charset="-120"/>
              </a:rPr>
              <a:t>　</a:t>
            </a:r>
            <a:r>
              <a:rPr lang="zh-TW" altLang="en-US" sz="1200" b="0" i="0" u="none" strike="noStrike" baseline="0" dirty="0">
                <a:solidFill>
                  <a:srgbClr val="FF0000"/>
                </a:solidFill>
                <a:latin typeface="+mn-ea"/>
              </a:rPr>
              <a:t>表面張力と重力によりｶﾞﾗｽが粘性流動して表面が平坦化される。</a:t>
            </a:r>
          </a:p>
        </p:txBody>
      </p:sp>
      <p:sp>
        <p:nvSpPr>
          <p:cNvPr id="69" name="Text Box 44">
            <a:extLst>
              <a:ext uri="{FF2B5EF4-FFF2-40B4-BE49-F238E27FC236}">
                <a16:creationId xmlns:a16="http://schemas.microsoft.com/office/drawing/2014/main" id="{9BEA58DF-9475-51BD-9F5F-14EF8B59B63B}"/>
              </a:ext>
            </a:extLst>
          </p:cNvPr>
          <p:cNvSpPr txBox="1">
            <a:spLocks noChangeArrowheads="1"/>
          </p:cNvSpPr>
          <p:nvPr/>
        </p:nvSpPr>
        <p:spPr bwMode="auto">
          <a:xfrm>
            <a:off x="802685" y="5672809"/>
            <a:ext cx="1585690" cy="252441"/>
          </a:xfrm>
          <a:prstGeom prst="rect">
            <a:avLst/>
          </a:prstGeom>
          <a:noFill/>
          <a:ln>
            <a:noFill/>
          </a:ln>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t" upright="1">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rtl="0">
              <a:lnSpc>
                <a:spcPts val="1400"/>
              </a:lnSpc>
              <a:defRPr sz="1000"/>
            </a:pPr>
            <a:r>
              <a:rPr lang="zh-TW" altLang="en-US" sz="1000" b="0" i="0" u="none" strike="noStrike" baseline="0" dirty="0">
                <a:latin typeface="+mn-ea"/>
              </a:rPr>
              <a:t>平衡板厚（６～７mm）</a:t>
            </a:r>
          </a:p>
        </p:txBody>
      </p:sp>
      <p:sp>
        <p:nvSpPr>
          <p:cNvPr id="70" name="Text Box 50">
            <a:extLst>
              <a:ext uri="{FF2B5EF4-FFF2-40B4-BE49-F238E27FC236}">
                <a16:creationId xmlns:a16="http://schemas.microsoft.com/office/drawing/2014/main" id="{4A79A4FA-8D58-8994-B30C-8721E0DEC8F6}"/>
              </a:ext>
            </a:extLst>
          </p:cNvPr>
          <p:cNvSpPr txBox="1">
            <a:spLocks noChangeArrowheads="1"/>
          </p:cNvSpPr>
          <p:nvPr/>
        </p:nvSpPr>
        <p:spPr bwMode="auto">
          <a:xfrm>
            <a:off x="289308" y="5434433"/>
            <a:ext cx="4960186" cy="271869"/>
          </a:xfrm>
          <a:prstGeom prst="rect">
            <a:avLst/>
          </a:prstGeom>
          <a:noFill/>
          <a:ln>
            <a:noFill/>
          </a:ln>
        </p:spPr>
        <p:txBody>
          <a:bodyPr wrap="square" lIns="91440" tIns="45720" rIns="91440" bIns="45720" anchor="t" upright="1">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rtl="0">
              <a:lnSpc>
                <a:spcPts val="1400"/>
              </a:lnSpc>
              <a:defRPr sz="1000"/>
            </a:pPr>
            <a:r>
              <a:rPr lang="zh-TW" altLang="en-US" sz="1200" b="0" i="0" u="none" strike="noStrike" baseline="0" dirty="0">
                <a:solidFill>
                  <a:srgbClr val="FF0000"/>
                </a:solidFill>
                <a:latin typeface="新細明體" panose="02020500000000000000" pitchFamily="18" charset="-120"/>
                <a:ea typeface="新細明體" panose="02020500000000000000" pitchFamily="18" charset="-120"/>
              </a:rPr>
              <a:t>◆</a:t>
            </a:r>
            <a:r>
              <a:rPr lang="ja-JP" altLang="en-US" sz="1200" b="0" i="0" u="none" strike="noStrike" baseline="0" dirty="0">
                <a:solidFill>
                  <a:srgbClr val="FF0000"/>
                </a:solidFill>
                <a:latin typeface="新細明體" panose="02020500000000000000" pitchFamily="18" charset="-120"/>
                <a:ea typeface="新細明體" panose="02020500000000000000" pitchFamily="18" charset="-120"/>
              </a:rPr>
              <a:t>　</a:t>
            </a:r>
            <a:r>
              <a:rPr lang="zh-TW" altLang="en-US" sz="1200" b="0" i="0" u="none" strike="noStrike" baseline="0" dirty="0">
                <a:solidFill>
                  <a:srgbClr val="FF0000"/>
                </a:solidFill>
                <a:latin typeface="+mn-ea"/>
              </a:rPr>
              <a:t>薄板ガラスを成形するためには、Ａ</a:t>
            </a:r>
            <a:r>
              <a:rPr lang="en-US" altLang="ja-JP" sz="1200" b="0" i="0" u="none" strike="noStrike" baseline="0" dirty="0">
                <a:solidFill>
                  <a:srgbClr val="FF0000"/>
                </a:solidFill>
                <a:latin typeface="+mn-ea"/>
              </a:rPr>
              <a:t>/</a:t>
            </a:r>
            <a:r>
              <a:rPr lang="zh-TW" altLang="en-US" sz="1200" b="0" i="0" u="none" strike="noStrike" baseline="0" dirty="0">
                <a:solidFill>
                  <a:srgbClr val="FF0000"/>
                </a:solidFill>
                <a:latin typeface="+mn-ea"/>
              </a:rPr>
              <a:t>Ｒによる薄板化が必要になる。</a:t>
            </a:r>
          </a:p>
        </p:txBody>
      </p:sp>
      <p:sp>
        <p:nvSpPr>
          <p:cNvPr id="75" name="矩形: 圓角 74">
            <a:extLst>
              <a:ext uri="{FF2B5EF4-FFF2-40B4-BE49-F238E27FC236}">
                <a16:creationId xmlns:a16="http://schemas.microsoft.com/office/drawing/2014/main" id="{00C276AD-8325-D5A4-D89D-7673A0CB9522}"/>
              </a:ext>
            </a:extLst>
          </p:cNvPr>
          <p:cNvSpPr/>
          <p:nvPr/>
        </p:nvSpPr>
        <p:spPr>
          <a:xfrm>
            <a:off x="7054143" y="3812764"/>
            <a:ext cx="4960186" cy="2467868"/>
          </a:xfrm>
          <a:prstGeom prst="roundRect">
            <a:avLst>
              <a:gd name="adj" fmla="val 5567"/>
            </a:avLst>
          </a:prstGeom>
          <a:ln/>
        </p:spPr>
        <p:style>
          <a:lnRef idx="0">
            <a:schemeClr val="accent5"/>
          </a:lnRef>
          <a:fillRef idx="3">
            <a:schemeClr val="accent5"/>
          </a:fillRef>
          <a:effectRef idx="3">
            <a:schemeClr val="accent5"/>
          </a:effectRef>
          <a:fontRef idx="minor">
            <a:schemeClr val="lt1"/>
          </a:fontRef>
        </p:style>
        <p:txBody>
          <a:bodyPr rtlCol="0" anchor="t"/>
          <a:lstStyle/>
          <a:p>
            <a:r>
              <a:rPr lang="zh-TW" altLang="en-US" sz="2000" b="1" dirty="0">
                <a:solidFill>
                  <a:schemeClr val="bg1"/>
                </a:solidFill>
                <a:latin typeface="+mn-ea"/>
              </a:rPr>
              <a:t>超薄板生産</a:t>
            </a:r>
            <a:endParaRPr lang="en-US" altLang="zh-TW" sz="2000" b="1" dirty="0">
              <a:solidFill>
                <a:schemeClr val="bg1"/>
              </a:solidFill>
              <a:latin typeface="+mn-ea"/>
            </a:endParaRPr>
          </a:p>
          <a:p>
            <a:r>
              <a:rPr lang="en-US" altLang="zh-TW" dirty="0">
                <a:solidFill>
                  <a:schemeClr val="bg1"/>
                </a:solidFill>
                <a:latin typeface="+mn-ea"/>
              </a:rPr>
              <a:t>◆ Top Roller</a:t>
            </a:r>
            <a:r>
              <a:rPr lang="ja-JP" altLang="en-US" dirty="0">
                <a:solidFill>
                  <a:schemeClr val="bg1"/>
                </a:solidFill>
                <a:latin typeface="+mn-ea"/>
              </a:rPr>
              <a:t>と</a:t>
            </a:r>
            <a:r>
              <a:rPr lang="en-US" altLang="zh-TW" dirty="0">
                <a:solidFill>
                  <a:schemeClr val="bg1"/>
                </a:solidFill>
                <a:latin typeface="+mn-ea"/>
              </a:rPr>
              <a:t>Heater</a:t>
            </a:r>
            <a:r>
              <a:rPr lang="zh-TW" altLang="en-US" dirty="0">
                <a:solidFill>
                  <a:schemeClr val="bg1"/>
                </a:solidFill>
                <a:latin typeface="+mn-ea"/>
              </a:rPr>
              <a:t>出力</a:t>
            </a:r>
            <a:r>
              <a:rPr lang="ja-JP" altLang="en-US" dirty="0">
                <a:solidFill>
                  <a:schemeClr val="bg1"/>
                </a:solidFill>
                <a:latin typeface="+mn-ea"/>
              </a:rPr>
              <a:t>分配で表面張力と重力によりｶﾞﾗｽが粘性流動して表面が平坦化される。</a:t>
            </a:r>
            <a:endParaRPr lang="en-US" altLang="ja-JP" dirty="0">
              <a:solidFill>
                <a:schemeClr val="bg1"/>
              </a:solidFill>
              <a:latin typeface="+mn-ea"/>
            </a:endParaRPr>
          </a:p>
          <a:p>
            <a:r>
              <a:rPr lang="ja-JP" altLang="en-US" dirty="0">
                <a:solidFill>
                  <a:schemeClr val="bg1"/>
                </a:solidFill>
                <a:latin typeface="+mn-ea"/>
              </a:rPr>
              <a:t>◆ 板幅が入口の</a:t>
            </a:r>
            <a:r>
              <a:rPr lang="en-US" altLang="ja-JP" u="sng" dirty="0">
                <a:solidFill>
                  <a:schemeClr val="bg1"/>
                </a:solidFill>
                <a:latin typeface="+mn-ea"/>
              </a:rPr>
              <a:t>0.55m</a:t>
            </a:r>
            <a:r>
              <a:rPr lang="ja-JP" altLang="en-US" dirty="0">
                <a:solidFill>
                  <a:schemeClr val="bg1"/>
                </a:solidFill>
                <a:latin typeface="+mn-ea"/>
              </a:rPr>
              <a:t>から</a:t>
            </a:r>
            <a:r>
              <a:rPr lang="en-US" altLang="ja-JP" u="sng" dirty="0">
                <a:solidFill>
                  <a:schemeClr val="bg1"/>
                </a:solidFill>
                <a:latin typeface="+mn-ea"/>
              </a:rPr>
              <a:t>5</a:t>
            </a:r>
            <a:r>
              <a:rPr lang="ja-JP" altLang="en-US" u="sng" dirty="0">
                <a:solidFill>
                  <a:schemeClr val="bg1"/>
                </a:solidFill>
                <a:latin typeface="+mn-ea"/>
              </a:rPr>
              <a:t>ｍ</a:t>
            </a:r>
            <a:r>
              <a:rPr lang="ja-JP" altLang="en-US" dirty="0">
                <a:solidFill>
                  <a:schemeClr val="bg1"/>
                </a:solidFill>
                <a:latin typeface="+mn-ea"/>
              </a:rPr>
              <a:t>までを広げます。</a:t>
            </a:r>
            <a:endParaRPr lang="en-US" altLang="ja-JP" dirty="0">
              <a:solidFill>
                <a:schemeClr val="bg1"/>
              </a:solidFill>
              <a:latin typeface="+mn-ea"/>
            </a:endParaRPr>
          </a:p>
          <a:p>
            <a:r>
              <a:rPr lang="ja-JP" altLang="en-US" dirty="0">
                <a:solidFill>
                  <a:schemeClr val="bg1"/>
                </a:solidFill>
                <a:latin typeface="+mn-ea"/>
              </a:rPr>
              <a:t>◆ 板厚が入口</a:t>
            </a:r>
            <a:r>
              <a:rPr lang="ja-JP" altLang="en-US" u="sng" dirty="0">
                <a:solidFill>
                  <a:schemeClr val="bg1"/>
                </a:solidFill>
                <a:latin typeface="+mn-ea"/>
              </a:rPr>
              <a:t>６</a:t>
            </a:r>
            <a:r>
              <a:rPr lang="en-US" altLang="ja-JP" u="sng" dirty="0">
                <a:solidFill>
                  <a:schemeClr val="bg1"/>
                </a:solidFill>
                <a:latin typeface="+mn-ea"/>
              </a:rPr>
              <a:t>~</a:t>
            </a:r>
            <a:r>
              <a:rPr lang="ja-JP" altLang="en-US" u="sng" dirty="0">
                <a:solidFill>
                  <a:schemeClr val="bg1"/>
                </a:solidFill>
                <a:latin typeface="+mn-ea"/>
              </a:rPr>
              <a:t>７</a:t>
            </a:r>
            <a:r>
              <a:rPr lang="en-US" altLang="ja-JP" u="sng" dirty="0">
                <a:solidFill>
                  <a:schemeClr val="bg1"/>
                </a:solidFill>
                <a:latin typeface="+mn-ea"/>
              </a:rPr>
              <a:t>㎜</a:t>
            </a:r>
            <a:r>
              <a:rPr lang="ja-JP" altLang="en-US" dirty="0">
                <a:solidFill>
                  <a:schemeClr val="bg1"/>
                </a:solidFill>
                <a:latin typeface="+mn-ea"/>
              </a:rPr>
              <a:t>から均等的に</a:t>
            </a:r>
            <a:r>
              <a:rPr lang="en-US" altLang="ja-JP" u="sng" dirty="0">
                <a:solidFill>
                  <a:schemeClr val="bg1"/>
                </a:solidFill>
                <a:latin typeface="+mn-ea"/>
              </a:rPr>
              <a:t>0.15㎜</a:t>
            </a:r>
            <a:r>
              <a:rPr lang="ja-JP" altLang="en-US" dirty="0">
                <a:solidFill>
                  <a:schemeClr val="bg1"/>
                </a:solidFill>
                <a:latin typeface="+mn-ea"/>
              </a:rPr>
              <a:t>まで の引っ張っています。板割れや応力反りの防止するため、</a:t>
            </a:r>
            <a:r>
              <a:rPr lang="en-US" altLang="ja-JP" dirty="0">
                <a:solidFill>
                  <a:schemeClr val="bg1"/>
                </a:solidFill>
                <a:latin typeface="+mn-ea"/>
              </a:rPr>
              <a:t>Lehr</a:t>
            </a:r>
            <a:r>
              <a:rPr lang="ja-JP" altLang="en-US" dirty="0">
                <a:solidFill>
                  <a:schemeClr val="bg1"/>
                </a:solidFill>
                <a:latin typeface="+mn-ea"/>
              </a:rPr>
              <a:t>上部</a:t>
            </a:r>
            <a:r>
              <a:rPr lang="en-US" altLang="ja-JP" dirty="0">
                <a:solidFill>
                  <a:schemeClr val="bg1"/>
                </a:solidFill>
                <a:latin typeface="+mn-ea"/>
              </a:rPr>
              <a:t>/</a:t>
            </a:r>
            <a:r>
              <a:rPr lang="ja-JP" altLang="en-US" dirty="0">
                <a:solidFill>
                  <a:schemeClr val="bg1"/>
                </a:solidFill>
                <a:latin typeface="+mn-ea"/>
              </a:rPr>
              <a:t>下部 </a:t>
            </a:r>
            <a:r>
              <a:rPr lang="en-US" altLang="ja-JP" dirty="0">
                <a:solidFill>
                  <a:schemeClr val="bg1"/>
                </a:solidFill>
                <a:latin typeface="+mn-ea"/>
              </a:rPr>
              <a:t>Heater </a:t>
            </a:r>
            <a:r>
              <a:rPr lang="ja-JP" altLang="en-US" dirty="0">
                <a:solidFill>
                  <a:schemeClr val="bg1"/>
                </a:solidFill>
                <a:latin typeface="+mn-ea"/>
              </a:rPr>
              <a:t>加熱しながら温度を急に下がらないように溫調しています。　</a:t>
            </a:r>
          </a:p>
        </p:txBody>
      </p:sp>
      <p:pic>
        <p:nvPicPr>
          <p:cNvPr id="76" name="圖片 75">
            <a:extLst>
              <a:ext uri="{FF2B5EF4-FFF2-40B4-BE49-F238E27FC236}">
                <a16:creationId xmlns:a16="http://schemas.microsoft.com/office/drawing/2014/main" id="{6C955630-1F94-56FD-5DE9-7DD8F8420E7C}"/>
              </a:ext>
            </a:extLst>
          </p:cNvPr>
          <p:cNvPicPr>
            <a:picLocks noChangeAspect="1"/>
          </p:cNvPicPr>
          <p:nvPr/>
        </p:nvPicPr>
        <p:blipFill>
          <a:blip r:embed="rId5"/>
          <a:stretch>
            <a:fillRect/>
          </a:stretch>
        </p:blipFill>
        <p:spPr>
          <a:xfrm>
            <a:off x="5059137" y="4967062"/>
            <a:ext cx="2016714" cy="1368000"/>
          </a:xfrm>
          <a:prstGeom prst="rect">
            <a:avLst/>
          </a:prstGeom>
        </p:spPr>
      </p:pic>
      <p:sp>
        <p:nvSpPr>
          <p:cNvPr id="79" name="Text Box 44">
            <a:extLst>
              <a:ext uri="{FF2B5EF4-FFF2-40B4-BE49-F238E27FC236}">
                <a16:creationId xmlns:a16="http://schemas.microsoft.com/office/drawing/2014/main" id="{7BD016A7-B394-56ED-9025-2AD651B8C165}"/>
              </a:ext>
            </a:extLst>
          </p:cNvPr>
          <p:cNvSpPr txBox="1">
            <a:spLocks noChangeArrowheads="1"/>
          </p:cNvSpPr>
          <p:nvPr/>
        </p:nvSpPr>
        <p:spPr bwMode="auto">
          <a:xfrm>
            <a:off x="6048220" y="2549795"/>
            <a:ext cx="1213794" cy="249877"/>
          </a:xfrm>
          <a:prstGeom prst="rect">
            <a:avLst/>
          </a:prstGeom>
          <a:noFill/>
          <a:ln>
            <a:noFill/>
          </a:ln>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t" upright="1">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rtl="0">
              <a:lnSpc>
                <a:spcPts val="1400"/>
              </a:lnSpc>
              <a:defRPr sz="1000"/>
            </a:pPr>
            <a:r>
              <a:rPr lang="zh-TW" altLang="en-US" sz="900" b="0" i="0" u="none" strike="noStrike" baseline="0" dirty="0">
                <a:solidFill>
                  <a:srgbClr val="FF0000"/>
                </a:solidFill>
                <a:latin typeface="+mn-ea"/>
              </a:rPr>
              <a:t>板厚（６～７mm）</a:t>
            </a:r>
          </a:p>
        </p:txBody>
      </p:sp>
      <p:sp>
        <p:nvSpPr>
          <p:cNvPr id="80" name="Text Box 44">
            <a:extLst>
              <a:ext uri="{FF2B5EF4-FFF2-40B4-BE49-F238E27FC236}">
                <a16:creationId xmlns:a16="http://schemas.microsoft.com/office/drawing/2014/main" id="{9306ACB5-4961-3DF7-DA5B-207C9522882A}"/>
              </a:ext>
            </a:extLst>
          </p:cNvPr>
          <p:cNvSpPr txBox="1">
            <a:spLocks noChangeArrowheads="1"/>
          </p:cNvSpPr>
          <p:nvPr/>
        </p:nvSpPr>
        <p:spPr bwMode="auto">
          <a:xfrm>
            <a:off x="7553260" y="2476244"/>
            <a:ext cx="1124026" cy="249877"/>
          </a:xfrm>
          <a:prstGeom prst="rect">
            <a:avLst/>
          </a:prstGeom>
          <a:noFill/>
          <a:ln>
            <a:noFill/>
          </a:ln>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t" upright="1">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rtl="0">
              <a:lnSpc>
                <a:spcPts val="1400"/>
              </a:lnSpc>
              <a:defRPr sz="1000"/>
            </a:pPr>
            <a:r>
              <a:rPr lang="zh-TW" altLang="en-US" sz="900" b="0" i="0" u="none" strike="noStrike" baseline="0" dirty="0">
                <a:solidFill>
                  <a:srgbClr val="FF0000"/>
                </a:solidFill>
                <a:latin typeface="+mn-ea"/>
              </a:rPr>
              <a:t>板厚（</a:t>
            </a:r>
            <a:r>
              <a:rPr lang="en-US" altLang="ja-JP" sz="900" b="0" i="0" u="none" strike="noStrike" baseline="0" dirty="0">
                <a:solidFill>
                  <a:srgbClr val="FF0000"/>
                </a:solidFill>
                <a:latin typeface="+mn-ea"/>
              </a:rPr>
              <a:t>0.15</a:t>
            </a:r>
            <a:r>
              <a:rPr lang="zh-TW" altLang="en-US" sz="900" b="0" i="0" u="none" strike="noStrike" baseline="0" dirty="0">
                <a:solidFill>
                  <a:srgbClr val="FF0000"/>
                </a:solidFill>
                <a:latin typeface="+mn-ea"/>
              </a:rPr>
              <a:t>mm）</a:t>
            </a:r>
          </a:p>
        </p:txBody>
      </p:sp>
      <p:pic>
        <p:nvPicPr>
          <p:cNvPr id="81" name="圖片 80">
            <a:extLst>
              <a:ext uri="{FF2B5EF4-FFF2-40B4-BE49-F238E27FC236}">
                <a16:creationId xmlns:a16="http://schemas.microsoft.com/office/drawing/2014/main" id="{2ACF5E27-B103-0693-941E-63C508BF64C6}"/>
              </a:ext>
            </a:extLst>
          </p:cNvPr>
          <p:cNvPicPr>
            <a:picLocks noChangeAspect="1"/>
          </p:cNvPicPr>
          <p:nvPr/>
        </p:nvPicPr>
        <p:blipFill rotWithShape="1">
          <a:blip r:embed="rId6"/>
          <a:srcRect l="38214" t="13688" r="4562"/>
          <a:stretch/>
        </p:blipFill>
        <p:spPr>
          <a:xfrm>
            <a:off x="5212888" y="3811577"/>
            <a:ext cx="1758603" cy="1094503"/>
          </a:xfrm>
          <a:prstGeom prst="rect">
            <a:avLst/>
          </a:prstGeom>
        </p:spPr>
      </p:pic>
      <p:sp>
        <p:nvSpPr>
          <p:cNvPr id="82" name="矩形 81">
            <a:extLst>
              <a:ext uri="{FF2B5EF4-FFF2-40B4-BE49-F238E27FC236}">
                <a16:creationId xmlns:a16="http://schemas.microsoft.com/office/drawing/2014/main" id="{59AEF109-C141-EC73-A011-F95C16C76A03}"/>
              </a:ext>
            </a:extLst>
          </p:cNvPr>
          <p:cNvSpPr/>
          <p:nvPr/>
        </p:nvSpPr>
        <p:spPr>
          <a:xfrm>
            <a:off x="5216754" y="4817371"/>
            <a:ext cx="1764000" cy="261610"/>
          </a:xfrm>
          <a:prstGeom prst="rect">
            <a:avLst/>
          </a:prstGeom>
        </p:spPr>
        <p:style>
          <a:lnRef idx="3">
            <a:schemeClr val="lt1"/>
          </a:lnRef>
          <a:fillRef idx="1">
            <a:schemeClr val="accent3"/>
          </a:fillRef>
          <a:effectRef idx="1">
            <a:schemeClr val="accent3"/>
          </a:effectRef>
          <a:fontRef idx="minor">
            <a:schemeClr val="lt1"/>
          </a:fontRef>
        </p:style>
        <p:txBody>
          <a:bodyPr wrap="none">
            <a:spAutoFit/>
          </a:bodyPr>
          <a:lstStyle/>
          <a:p>
            <a:r>
              <a:rPr lang="en-US" altLang="zh-TW" sz="1100" dirty="0">
                <a:latin typeface="Meiryo UI" panose="020B0604030504040204" pitchFamily="34" charset="-128"/>
                <a:ea typeface="Meiryo UI" panose="020B0604030504040204" pitchFamily="34" charset="-128"/>
              </a:rPr>
              <a:t>Float Bath</a:t>
            </a:r>
            <a:r>
              <a:rPr lang="zh-TW" altLang="en-US" sz="1100" dirty="0">
                <a:latin typeface="Meiryo UI" panose="020B0604030504040204" pitchFamily="34" charset="-128"/>
                <a:ea typeface="Meiryo UI" panose="020B0604030504040204" pitchFamily="34" charset="-128"/>
              </a:rPr>
              <a:t> 上部 </a:t>
            </a:r>
            <a:r>
              <a:rPr lang="en-US" altLang="zh-TW" sz="1100" dirty="0">
                <a:latin typeface="Meiryo UI" panose="020B0604030504040204" pitchFamily="34" charset="-128"/>
                <a:ea typeface="Meiryo UI" panose="020B0604030504040204" pitchFamily="34" charset="-128"/>
              </a:rPr>
              <a:t>Heater</a:t>
            </a:r>
            <a:endParaRPr lang="zh-TW" altLang="en-US" sz="1100" dirty="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3501957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D8FA6C7-3D7A-0A38-B36C-19DE27393F31}"/>
              </a:ext>
            </a:extLst>
          </p:cNvPr>
          <p:cNvSpPr>
            <a:spLocks noGrp="1"/>
          </p:cNvSpPr>
          <p:nvPr>
            <p:ph type="title"/>
          </p:nvPr>
        </p:nvSpPr>
        <p:spPr/>
        <p:txBody>
          <a:bodyPr/>
          <a:lstStyle/>
          <a:p>
            <a:r>
              <a:rPr lang="zh-TW" altLang="en-US" dirty="0"/>
              <a:t>板厚制御 ⇒ </a:t>
            </a:r>
            <a:r>
              <a:rPr lang="en-US" altLang="zh-TW" dirty="0"/>
              <a:t>Pull/ Top Roller / Heater</a:t>
            </a:r>
            <a:r>
              <a:rPr lang="zh-TW" altLang="en-US" dirty="0"/>
              <a:t>出力</a:t>
            </a:r>
            <a:r>
              <a:rPr lang="en-US" altLang="zh-TW" dirty="0"/>
              <a:t>/ Lehr Speed</a:t>
            </a:r>
            <a:endParaRPr lang="zh-TW" altLang="en-US" dirty="0"/>
          </a:p>
        </p:txBody>
      </p:sp>
      <p:sp>
        <p:nvSpPr>
          <p:cNvPr id="4" name="投影片編號版面配置區 3">
            <a:extLst>
              <a:ext uri="{FF2B5EF4-FFF2-40B4-BE49-F238E27FC236}">
                <a16:creationId xmlns:a16="http://schemas.microsoft.com/office/drawing/2014/main" id="{D964BF99-03C1-FA49-4582-AB913924F329}"/>
              </a:ext>
            </a:extLst>
          </p:cNvPr>
          <p:cNvSpPr>
            <a:spLocks noGrp="1"/>
          </p:cNvSpPr>
          <p:nvPr>
            <p:ph type="sldNum" sz="quarter" idx="4"/>
          </p:nvPr>
        </p:nvSpPr>
        <p:spPr/>
        <p:txBody>
          <a:bodyPr/>
          <a:lstStyle/>
          <a:p>
            <a:fld id="{35EE95E1-C791-3D47-8544-3405A1C8C8DB}" type="slidenum">
              <a:rPr lang="ja-JP" altLang="en-US" smtClean="0"/>
              <a:pPr/>
              <a:t>2</a:t>
            </a:fld>
            <a:endParaRPr lang="ja-JP" altLang="en-US"/>
          </a:p>
        </p:txBody>
      </p:sp>
      <p:pic>
        <p:nvPicPr>
          <p:cNvPr id="5" name="圖片 4">
            <a:extLst>
              <a:ext uri="{FF2B5EF4-FFF2-40B4-BE49-F238E27FC236}">
                <a16:creationId xmlns:a16="http://schemas.microsoft.com/office/drawing/2014/main" id="{9F56F65F-55A2-85F1-AE76-37D6D4958F56}"/>
              </a:ext>
            </a:extLst>
          </p:cNvPr>
          <p:cNvPicPr>
            <a:picLocks noChangeAspect="1"/>
          </p:cNvPicPr>
          <p:nvPr/>
        </p:nvPicPr>
        <p:blipFill>
          <a:blip r:embed="rId2"/>
          <a:stretch>
            <a:fillRect/>
          </a:stretch>
        </p:blipFill>
        <p:spPr>
          <a:xfrm>
            <a:off x="5235193" y="1330325"/>
            <a:ext cx="6751402" cy="2385747"/>
          </a:xfrm>
          <a:prstGeom prst="rect">
            <a:avLst/>
          </a:prstGeom>
          <a:solidFill>
            <a:schemeClr val="bg1"/>
          </a:solidFill>
          <a:ln>
            <a:solidFill>
              <a:schemeClr val="tx1"/>
            </a:solidFill>
          </a:ln>
        </p:spPr>
      </p:pic>
    </p:spTree>
    <p:extLst>
      <p:ext uri="{BB962C8B-B14F-4D97-AF65-F5344CB8AC3E}">
        <p14:creationId xmlns:p14="http://schemas.microsoft.com/office/powerpoint/2010/main" val="3010187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171" name="Picture 2">
            <a:extLst>
              <a:ext uri="{FF2B5EF4-FFF2-40B4-BE49-F238E27FC236}">
                <a16:creationId xmlns:a16="http://schemas.microsoft.com/office/drawing/2014/main" id="{943859D5-D074-310A-82CC-EB6BFB2CE78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62940" y="867149"/>
            <a:ext cx="3293235" cy="338367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72" name="手繪多邊形 11">
            <a:extLst>
              <a:ext uri="{FF2B5EF4-FFF2-40B4-BE49-F238E27FC236}">
                <a16:creationId xmlns:a16="http://schemas.microsoft.com/office/drawing/2014/main" id="{87DBE2E1-77EB-3637-A230-BAA3FF5C1A97}"/>
              </a:ext>
            </a:extLst>
          </p:cNvPr>
          <p:cNvSpPr/>
          <p:nvPr/>
        </p:nvSpPr>
        <p:spPr>
          <a:xfrm>
            <a:off x="8274875" y="1060259"/>
            <a:ext cx="2669365" cy="3089748"/>
          </a:xfrm>
          <a:custGeom>
            <a:avLst/>
            <a:gdLst>
              <a:gd name="connsiteX0" fmla="*/ 1870363 w 5247409"/>
              <a:gd name="connsiteY0" fmla="*/ 17318 h 8537863"/>
              <a:gd name="connsiteX1" fmla="*/ 1437409 w 5247409"/>
              <a:gd name="connsiteY1" fmla="*/ 121227 h 8537863"/>
              <a:gd name="connsiteX2" fmla="*/ 1143000 w 5247409"/>
              <a:gd name="connsiteY2" fmla="*/ 259773 h 8537863"/>
              <a:gd name="connsiteX3" fmla="*/ 917863 w 5247409"/>
              <a:gd name="connsiteY3" fmla="*/ 519545 h 8537863"/>
              <a:gd name="connsiteX4" fmla="*/ 554182 w 5247409"/>
              <a:gd name="connsiteY4" fmla="*/ 1004454 h 8537863"/>
              <a:gd name="connsiteX5" fmla="*/ 329045 w 5247409"/>
              <a:gd name="connsiteY5" fmla="*/ 1333500 h 8537863"/>
              <a:gd name="connsiteX6" fmla="*/ 190500 w 5247409"/>
              <a:gd name="connsiteY6" fmla="*/ 1627909 h 8537863"/>
              <a:gd name="connsiteX7" fmla="*/ 103909 w 5247409"/>
              <a:gd name="connsiteY7" fmla="*/ 2008909 h 8537863"/>
              <a:gd name="connsiteX8" fmla="*/ 51954 w 5247409"/>
              <a:gd name="connsiteY8" fmla="*/ 2615045 h 8537863"/>
              <a:gd name="connsiteX9" fmla="*/ 0 w 5247409"/>
              <a:gd name="connsiteY9" fmla="*/ 3221182 h 8537863"/>
              <a:gd name="connsiteX10" fmla="*/ 51954 w 5247409"/>
              <a:gd name="connsiteY10" fmla="*/ 3636818 h 8537863"/>
              <a:gd name="connsiteX11" fmla="*/ 51954 w 5247409"/>
              <a:gd name="connsiteY11" fmla="*/ 3896591 h 8537863"/>
              <a:gd name="connsiteX12" fmla="*/ 103909 w 5247409"/>
              <a:gd name="connsiteY12" fmla="*/ 4242954 h 8537863"/>
              <a:gd name="connsiteX13" fmla="*/ 207818 w 5247409"/>
              <a:gd name="connsiteY13" fmla="*/ 4572000 h 8537863"/>
              <a:gd name="connsiteX14" fmla="*/ 225136 w 5247409"/>
              <a:gd name="connsiteY14" fmla="*/ 4779818 h 8537863"/>
              <a:gd name="connsiteX15" fmla="*/ 259773 w 5247409"/>
              <a:gd name="connsiteY15" fmla="*/ 5143500 h 8537863"/>
              <a:gd name="connsiteX16" fmla="*/ 346363 w 5247409"/>
              <a:gd name="connsiteY16" fmla="*/ 5645727 h 8537863"/>
              <a:gd name="connsiteX17" fmla="*/ 363682 w 5247409"/>
              <a:gd name="connsiteY17" fmla="*/ 6338454 h 8537863"/>
              <a:gd name="connsiteX18" fmla="*/ 363682 w 5247409"/>
              <a:gd name="connsiteY18" fmla="*/ 8537863 h 8537863"/>
              <a:gd name="connsiteX19" fmla="*/ 4883727 w 5247409"/>
              <a:gd name="connsiteY19" fmla="*/ 8537863 h 8537863"/>
              <a:gd name="connsiteX20" fmla="*/ 4901045 w 5247409"/>
              <a:gd name="connsiteY20" fmla="*/ 5922818 h 8537863"/>
              <a:gd name="connsiteX21" fmla="*/ 4935682 w 5247409"/>
              <a:gd name="connsiteY21" fmla="*/ 5559136 h 8537863"/>
              <a:gd name="connsiteX22" fmla="*/ 4987636 w 5247409"/>
              <a:gd name="connsiteY22" fmla="*/ 5264727 h 8537863"/>
              <a:gd name="connsiteX23" fmla="*/ 5004954 w 5247409"/>
              <a:gd name="connsiteY23" fmla="*/ 4866409 h 8537863"/>
              <a:gd name="connsiteX24" fmla="*/ 5074227 w 5247409"/>
              <a:gd name="connsiteY24" fmla="*/ 4346863 h 8537863"/>
              <a:gd name="connsiteX25" fmla="*/ 5160818 w 5247409"/>
              <a:gd name="connsiteY25" fmla="*/ 4052454 h 8537863"/>
              <a:gd name="connsiteX26" fmla="*/ 5230091 w 5247409"/>
              <a:gd name="connsiteY26" fmla="*/ 3480954 h 8537863"/>
              <a:gd name="connsiteX27" fmla="*/ 5247409 w 5247409"/>
              <a:gd name="connsiteY27" fmla="*/ 2996045 h 8537863"/>
              <a:gd name="connsiteX28" fmla="*/ 5178136 w 5247409"/>
              <a:gd name="connsiteY28" fmla="*/ 2303318 h 8537863"/>
              <a:gd name="connsiteX29" fmla="*/ 5126182 w 5247409"/>
              <a:gd name="connsiteY29" fmla="*/ 1905000 h 8537863"/>
              <a:gd name="connsiteX30" fmla="*/ 5022273 w 5247409"/>
              <a:gd name="connsiteY30" fmla="*/ 1437409 h 8537863"/>
              <a:gd name="connsiteX31" fmla="*/ 4935682 w 5247409"/>
              <a:gd name="connsiteY31" fmla="*/ 1264227 h 8537863"/>
              <a:gd name="connsiteX32" fmla="*/ 4762500 w 5247409"/>
              <a:gd name="connsiteY32" fmla="*/ 1073727 h 8537863"/>
              <a:gd name="connsiteX33" fmla="*/ 4641273 w 5247409"/>
              <a:gd name="connsiteY33" fmla="*/ 883227 h 8537863"/>
              <a:gd name="connsiteX34" fmla="*/ 4485409 w 5247409"/>
              <a:gd name="connsiteY34" fmla="*/ 658091 h 8537863"/>
              <a:gd name="connsiteX35" fmla="*/ 4294909 w 5247409"/>
              <a:gd name="connsiteY35" fmla="*/ 519545 h 8537863"/>
              <a:gd name="connsiteX36" fmla="*/ 4156363 w 5247409"/>
              <a:gd name="connsiteY36" fmla="*/ 329045 h 8537863"/>
              <a:gd name="connsiteX37" fmla="*/ 3861954 w 5247409"/>
              <a:gd name="connsiteY37" fmla="*/ 155863 h 8537863"/>
              <a:gd name="connsiteX38" fmla="*/ 3550227 w 5247409"/>
              <a:gd name="connsiteY38" fmla="*/ 0 h 8537863"/>
              <a:gd name="connsiteX39" fmla="*/ 1870363 w 5247409"/>
              <a:gd name="connsiteY39" fmla="*/ 17318 h 8537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247409" h="8537863">
                <a:moveTo>
                  <a:pt x="1870363" y="17318"/>
                </a:moveTo>
                <a:lnTo>
                  <a:pt x="1437409" y="121227"/>
                </a:lnTo>
                <a:lnTo>
                  <a:pt x="1143000" y="259773"/>
                </a:lnTo>
                <a:lnTo>
                  <a:pt x="917863" y="519545"/>
                </a:lnTo>
                <a:lnTo>
                  <a:pt x="554182" y="1004454"/>
                </a:lnTo>
                <a:lnTo>
                  <a:pt x="329045" y="1333500"/>
                </a:lnTo>
                <a:lnTo>
                  <a:pt x="190500" y="1627909"/>
                </a:lnTo>
                <a:lnTo>
                  <a:pt x="103909" y="2008909"/>
                </a:lnTo>
                <a:lnTo>
                  <a:pt x="51954" y="2615045"/>
                </a:lnTo>
                <a:lnTo>
                  <a:pt x="0" y="3221182"/>
                </a:lnTo>
                <a:lnTo>
                  <a:pt x="51954" y="3636818"/>
                </a:lnTo>
                <a:lnTo>
                  <a:pt x="51954" y="3896591"/>
                </a:lnTo>
                <a:lnTo>
                  <a:pt x="103909" y="4242954"/>
                </a:lnTo>
                <a:lnTo>
                  <a:pt x="207818" y="4572000"/>
                </a:lnTo>
                <a:lnTo>
                  <a:pt x="225136" y="4779818"/>
                </a:lnTo>
                <a:lnTo>
                  <a:pt x="259773" y="5143500"/>
                </a:lnTo>
                <a:lnTo>
                  <a:pt x="346363" y="5645727"/>
                </a:lnTo>
                <a:lnTo>
                  <a:pt x="363682" y="6338454"/>
                </a:lnTo>
                <a:lnTo>
                  <a:pt x="363682" y="8537863"/>
                </a:lnTo>
                <a:lnTo>
                  <a:pt x="4883727" y="8537863"/>
                </a:lnTo>
                <a:lnTo>
                  <a:pt x="4901045" y="5922818"/>
                </a:lnTo>
                <a:lnTo>
                  <a:pt x="4935682" y="5559136"/>
                </a:lnTo>
                <a:lnTo>
                  <a:pt x="4987636" y="5264727"/>
                </a:lnTo>
                <a:lnTo>
                  <a:pt x="5004954" y="4866409"/>
                </a:lnTo>
                <a:lnTo>
                  <a:pt x="5074227" y="4346863"/>
                </a:lnTo>
                <a:lnTo>
                  <a:pt x="5160818" y="4052454"/>
                </a:lnTo>
                <a:lnTo>
                  <a:pt x="5230091" y="3480954"/>
                </a:lnTo>
                <a:lnTo>
                  <a:pt x="5247409" y="2996045"/>
                </a:lnTo>
                <a:lnTo>
                  <a:pt x="5178136" y="2303318"/>
                </a:lnTo>
                <a:lnTo>
                  <a:pt x="5126182" y="1905000"/>
                </a:lnTo>
                <a:lnTo>
                  <a:pt x="5022273" y="1437409"/>
                </a:lnTo>
                <a:lnTo>
                  <a:pt x="4935682" y="1264227"/>
                </a:lnTo>
                <a:lnTo>
                  <a:pt x="4762500" y="1073727"/>
                </a:lnTo>
                <a:lnTo>
                  <a:pt x="4641273" y="883227"/>
                </a:lnTo>
                <a:lnTo>
                  <a:pt x="4485409" y="658091"/>
                </a:lnTo>
                <a:lnTo>
                  <a:pt x="4294909" y="519545"/>
                </a:lnTo>
                <a:lnTo>
                  <a:pt x="4156363" y="329045"/>
                </a:lnTo>
                <a:lnTo>
                  <a:pt x="3861954" y="155863"/>
                </a:lnTo>
                <a:lnTo>
                  <a:pt x="3550227" y="0"/>
                </a:lnTo>
                <a:lnTo>
                  <a:pt x="1870363" y="17318"/>
                </a:lnTo>
                <a:close/>
              </a:path>
            </a:pathLst>
          </a:custGeom>
          <a:gradFill flip="none" rotWithShape="1">
            <a:gsLst>
              <a:gs pos="0">
                <a:srgbClr val="00B0F0">
                  <a:tint val="66000"/>
                  <a:satMod val="160000"/>
                  <a:alpha val="0"/>
                </a:srgbClr>
              </a:gs>
              <a:gs pos="50000">
                <a:srgbClr val="00B0F0">
                  <a:tint val="44500"/>
                  <a:satMod val="160000"/>
                </a:srgbClr>
              </a:gs>
              <a:gs pos="100000">
                <a:srgbClr val="00B0F0">
                  <a:tint val="23500"/>
                  <a:satMod val="16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zh-TW" altLang="en-US" sz="1200">
              <a:latin typeface="MS Gothic" panose="020B0609070205080204" pitchFamily="49" charset="-128"/>
              <a:ea typeface="MS Gothic" panose="020B0609070205080204" pitchFamily="49" charset="-128"/>
            </a:endParaRPr>
          </a:p>
        </p:txBody>
      </p:sp>
      <p:sp>
        <p:nvSpPr>
          <p:cNvPr id="1173" name="手繪多邊形 20">
            <a:extLst>
              <a:ext uri="{FF2B5EF4-FFF2-40B4-BE49-F238E27FC236}">
                <a16:creationId xmlns:a16="http://schemas.microsoft.com/office/drawing/2014/main" id="{C0F8E4F8-3721-0100-DD6B-5D109F095941}"/>
              </a:ext>
            </a:extLst>
          </p:cNvPr>
          <p:cNvSpPr/>
          <p:nvPr/>
        </p:nvSpPr>
        <p:spPr>
          <a:xfrm>
            <a:off x="8162649" y="1327846"/>
            <a:ext cx="2943147" cy="3089748"/>
          </a:xfrm>
          <a:custGeom>
            <a:avLst/>
            <a:gdLst>
              <a:gd name="connsiteX0" fmla="*/ 1870363 w 5247409"/>
              <a:gd name="connsiteY0" fmla="*/ 17318 h 8537863"/>
              <a:gd name="connsiteX1" fmla="*/ 1437409 w 5247409"/>
              <a:gd name="connsiteY1" fmla="*/ 121227 h 8537863"/>
              <a:gd name="connsiteX2" fmla="*/ 1143000 w 5247409"/>
              <a:gd name="connsiteY2" fmla="*/ 259773 h 8537863"/>
              <a:gd name="connsiteX3" fmla="*/ 917863 w 5247409"/>
              <a:gd name="connsiteY3" fmla="*/ 519545 h 8537863"/>
              <a:gd name="connsiteX4" fmla="*/ 554182 w 5247409"/>
              <a:gd name="connsiteY4" fmla="*/ 1004454 h 8537863"/>
              <a:gd name="connsiteX5" fmla="*/ 329045 w 5247409"/>
              <a:gd name="connsiteY5" fmla="*/ 1333500 h 8537863"/>
              <a:gd name="connsiteX6" fmla="*/ 190500 w 5247409"/>
              <a:gd name="connsiteY6" fmla="*/ 1627909 h 8537863"/>
              <a:gd name="connsiteX7" fmla="*/ 103909 w 5247409"/>
              <a:gd name="connsiteY7" fmla="*/ 2008909 h 8537863"/>
              <a:gd name="connsiteX8" fmla="*/ 51954 w 5247409"/>
              <a:gd name="connsiteY8" fmla="*/ 2615045 h 8537863"/>
              <a:gd name="connsiteX9" fmla="*/ 0 w 5247409"/>
              <a:gd name="connsiteY9" fmla="*/ 3221182 h 8537863"/>
              <a:gd name="connsiteX10" fmla="*/ 51954 w 5247409"/>
              <a:gd name="connsiteY10" fmla="*/ 3636818 h 8537863"/>
              <a:gd name="connsiteX11" fmla="*/ 51954 w 5247409"/>
              <a:gd name="connsiteY11" fmla="*/ 3896591 h 8537863"/>
              <a:gd name="connsiteX12" fmla="*/ 103909 w 5247409"/>
              <a:gd name="connsiteY12" fmla="*/ 4242954 h 8537863"/>
              <a:gd name="connsiteX13" fmla="*/ 207818 w 5247409"/>
              <a:gd name="connsiteY13" fmla="*/ 4572000 h 8537863"/>
              <a:gd name="connsiteX14" fmla="*/ 225136 w 5247409"/>
              <a:gd name="connsiteY14" fmla="*/ 4779818 h 8537863"/>
              <a:gd name="connsiteX15" fmla="*/ 259773 w 5247409"/>
              <a:gd name="connsiteY15" fmla="*/ 5143500 h 8537863"/>
              <a:gd name="connsiteX16" fmla="*/ 346363 w 5247409"/>
              <a:gd name="connsiteY16" fmla="*/ 5645727 h 8537863"/>
              <a:gd name="connsiteX17" fmla="*/ 363682 w 5247409"/>
              <a:gd name="connsiteY17" fmla="*/ 6338454 h 8537863"/>
              <a:gd name="connsiteX18" fmla="*/ 363682 w 5247409"/>
              <a:gd name="connsiteY18" fmla="*/ 8537863 h 8537863"/>
              <a:gd name="connsiteX19" fmla="*/ 4883727 w 5247409"/>
              <a:gd name="connsiteY19" fmla="*/ 8537863 h 8537863"/>
              <a:gd name="connsiteX20" fmla="*/ 4901045 w 5247409"/>
              <a:gd name="connsiteY20" fmla="*/ 5922818 h 8537863"/>
              <a:gd name="connsiteX21" fmla="*/ 4935682 w 5247409"/>
              <a:gd name="connsiteY21" fmla="*/ 5559136 h 8537863"/>
              <a:gd name="connsiteX22" fmla="*/ 4987636 w 5247409"/>
              <a:gd name="connsiteY22" fmla="*/ 5264727 h 8537863"/>
              <a:gd name="connsiteX23" fmla="*/ 5004954 w 5247409"/>
              <a:gd name="connsiteY23" fmla="*/ 4866409 h 8537863"/>
              <a:gd name="connsiteX24" fmla="*/ 5074227 w 5247409"/>
              <a:gd name="connsiteY24" fmla="*/ 4346863 h 8537863"/>
              <a:gd name="connsiteX25" fmla="*/ 5160818 w 5247409"/>
              <a:gd name="connsiteY25" fmla="*/ 4052454 h 8537863"/>
              <a:gd name="connsiteX26" fmla="*/ 5230091 w 5247409"/>
              <a:gd name="connsiteY26" fmla="*/ 3480954 h 8537863"/>
              <a:gd name="connsiteX27" fmla="*/ 5247409 w 5247409"/>
              <a:gd name="connsiteY27" fmla="*/ 2996045 h 8537863"/>
              <a:gd name="connsiteX28" fmla="*/ 5178136 w 5247409"/>
              <a:gd name="connsiteY28" fmla="*/ 2303318 h 8537863"/>
              <a:gd name="connsiteX29" fmla="*/ 5126182 w 5247409"/>
              <a:gd name="connsiteY29" fmla="*/ 1905000 h 8537863"/>
              <a:gd name="connsiteX30" fmla="*/ 5022273 w 5247409"/>
              <a:gd name="connsiteY30" fmla="*/ 1437409 h 8537863"/>
              <a:gd name="connsiteX31" fmla="*/ 4935682 w 5247409"/>
              <a:gd name="connsiteY31" fmla="*/ 1264227 h 8537863"/>
              <a:gd name="connsiteX32" fmla="*/ 4762500 w 5247409"/>
              <a:gd name="connsiteY32" fmla="*/ 1073727 h 8537863"/>
              <a:gd name="connsiteX33" fmla="*/ 4641273 w 5247409"/>
              <a:gd name="connsiteY33" fmla="*/ 883227 h 8537863"/>
              <a:gd name="connsiteX34" fmla="*/ 4485409 w 5247409"/>
              <a:gd name="connsiteY34" fmla="*/ 658091 h 8537863"/>
              <a:gd name="connsiteX35" fmla="*/ 4294909 w 5247409"/>
              <a:gd name="connsiteY35" fmla="*/ 519545 h 8537863"/>
              <a:gd name="connsiteX36" fmla="*/ 4156363 w 5247409"/>
              <a:gd name="connsiteY36" fmla="*/ 329045 h 8537863"/>
              <a:gd name="connsiteX37" fmla="*/ 3861954 w 5247409"/>
              <a:gd name="connsiteY37" fmla="*/ 155863 h 8537863"/>
              <a:gd name="connsiteX38" fmla="*/ 3550227 w 5247409"/>
              <a:gd name="connsiteY38" fmla="*/ 0 h 8537863"/>
              <a:gd name="connsiteX39" fmla="*/ 1870363 w 5247409"/>
              <a:gd name="connsiteY39" fmla="*/ 17318 h 8537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247409" h="8537863">
                <a:moveTo>
                  <a:pt x="1870363" y="17318"/>
                </a:moveTo>
                <a:lnTo>
                  <a:pt x="1437409" y="121227"/>
                </a:lnTo>
                <a:lnTo>
                  <a:pt x="1143000" y="259773"/>
                </a:lnTo>
                <a:lnTo>
                  <a:pt x="917863" y="519545"/>
                </a:lnTo>
                <a:lnTo>
                  <a:pt x="554182" y="1004454"/>
                </a:lnTo>
                <a:lnTo>
                  <a:pt x="329045" y="1333500"/>
                </a:lnTo>
                <a:lnTo>
                  <a:pt x="190500" y="1627909"/>
                </a:lnTo>
                <a:lnTo>
                  <a:pt x="103909" y="2008909"/>
                </a:lnTo>
                <a:lnTo>
                  <a:pt x="51954" y="2615045"/>
                </a:lnTo>
                <a:lnTo>
                  <a:pt x="0" y="3221182"/>
                </a:lnTo>
                <a:lnTo>
                  <a:pt x="51954" y="3636818"/>
                </a:lnTo>
                <a:lnTo>
                  <a:pt x="51954" y="3896591"/>
                </a:lnTo>
                <a:lnTo>
                  <a:pt x="103909" y="4242954"/>
                </a:lnTo>
                <a:lnTo>
                  <a:pt x="207818" y="4572000"/>
                </a:lnTo>
                <a:lnTo>
                  <a:pt x="225136" y="4779818"/>
                </a:lnTo>
                <a:lnTo>
                  <a:pt x="259773" y="5143500"/>
                </a:lnTo>
                <a:lnTo>
                  <a:pt x="346363" y="5645727"/>
                </a:lnTo>
                <a:lnTo>
                  <a:pt x="363682" y="6338454"/>
                </a:lnTo>
                <a:lnTo>
                  <a:pt x="363682" y="8537863"/>
                </a:lnTo>
                <a:lnTo>
                  <a:pt x="4883727" y="8537863"/>
                </a:lnTo>
                <a:lnTo>
                  <a:pt x="4901045" y="5922818"/>
                </a:lnTo>
                <a:lnTo>
                  <a:pt x="4935682" y="5559136"/>
                </a:lnTo>
                <a:lnTo>
                  <a:pt x="4987636" y="5264727"/>
                </a:lnTo>
                <a:lnTo>
                  <a:pt x="5004954" y="4866409"/>
                </a:lnTo>
                <a:lnTo>
                  <a:pt x="5074227" y="4346863"/>
                </a:lnTo>
                <a:lnTo>
                  <a:pt x="5160818" y="4052454"/>
                </a:lnTo>
                <a:lnTo>
                  <a:pt x="5230091" y="3480954"/>
                </a:lnTo>
                <a:lnTo>
                  <a:pt x="5247409" y="2996045"/>
                </a:lnTo>
                <a:lnTo>
                  <a:pt x="5178136" y="2303318"/>
                </a:lnTo>
                <a:lnTo>
                  <a:pt x="5126182" y="1905000"/>
                </a:lnTo>
                <a:lnTo>
                  <a:pt x="5022273" y="1437409"/>
                </a:lnTo>
                <a:lnTo>
                  <a:pt x="4935682" y="1264227"/>
                </a:lnTo>
                <a:lnTo>
                  <a:pt x="4762500" y="1073727"/>
                </a:lnTo>
                <a:lnTo>
                  <a:pt x="4641273" y="883227"/>
                </a:lnTo>
                <a:lnTo>
                  <a:pt x="4485409" y="658091"/>
                </a:lnTo>
                <a:lnTo>
                  <a:pt x="4294909" y="519545"/>
                </a:lnTo>
                <a:lnTo>
                  <a:pt x="4156363" y="329045"/>
                </a:lnTo>
                <a:lnTo>
                  <a:pt x="3861954" y="155863"/>
                </a:lnTo>
                <a:lnTo>
                  <a:pt x="3550227" y="0"/>
                </a:lnTo>
                <a:lnTo>
                  <a:pt x="1870363" y="17318"/>
                </a:lnTo>
                <a:close/>
              </a:path>
            </a:pathLst>
          </a:custGeom>
          <a:gradFill flip="none" rotWithShape="1">
            <a:gsLst>
              <a:gs pos="0">
                <a:srgbClr val="00B0F0">
                  <a:tint val="66000"/>
                  <a:satMod val="160000"/>
                  <a:alpha val="0"/>
                </a:srgbClr>
              </a:gs>
              <a:gs pos="50000">
                <a:srgbClr val="00B0F0">
                  <a:tint val="44500"/>
                  <a:satMod val="160000"/>
                </a:srgbClr>
              </a:gs>
              <a:gs pos="100000">
                <a:srgbClr val="00B0F0">
                  <a:tint val="23500"/>
                  <a:satMod val="16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zh-TW" altLang="en-US" sz="1200">
              <a:latin typeface="MS Gothic" panose="020B0609070205080204" pitchFamily="49" charset="-128"/>
              <a:ea typeface="MS Gothic" panose="020B0609070205080204" pitchFamily="49" charset="-128"/>
            </a:endParaRPr>
          </a:p>
        </p:txBody>
      </p:sp>
      <p:pic>
        <p:nvPicPr>
          <p:cNvPr id="1174" name="圖片 1173">
            <a:extLst>
              <a:ext uri="{FF2B5EF4-FFF2-40B4-BE49-F238E27FC236}">
                <a16:creationId xmlns:a16="http://schemas.microsoft.com/office/drawing/2014/main" id="{7DA81F17-DC10-D29A-C0A7-237C09600296}"/>
              </a:ext>
            </a:extLst>
          </p:cNvPr>
          <p:cNvPicPr>
            <a:picLocks noChangeAspect="1"/>
          </p:cNvPicPr>
          <p:nvPr/>
        </p:nvPicPr>
        <p:blipFill>
          <a:blip r:embed="rId4"/>
          <a:stretch>
            <a:fillRect/>
          </a:stretch>
        </p:blipFill>
        <p:spPr>
          <a:xfrm>
            <a:off x="10448504" y="1367827"/>
            <a:ext cx="1732991" cy="1544874"/>
          </a:xfrm>
          <a:prstGeom prst="rect">
            <a:avLst/>
          </a:prstGeom>
        </p:spPr>
      </p:pic>
      <p:pic>
        <p:nvPicPr>
          <p:cNvPr id="1175" name="圖片 1174">
            <a:extLst>
              <a:ext uri="{FF2B5EF4-FFF2-40B4-BE49-F238E27FC236}">
                <a16:creationId xmlns:a16="http://schemas.microsoft.com/office/drawing/2014/main" id="{F4099016-8B10-15BC-0F53-1FB0220750FB}"/>
              </a:ext>
            </a:extLst>
          </p:cNvPr>
          <p:cNvPicPr>
            <a:picLocks noChangeAspect="1"/>
          </p:cNvPicPr>
          <p:nvPr/>
        </p:nvPicPr>
        <p:blipFill>
          <a:blip r:embed="rId4"/>
          <a:stretch>
            <a:fillRect/>
          </a:stretch>
        </p:blipFill>
        <p:spPr>
          <a:xfrm flipH="1">
            <a:off x="7072417" y="1377346"/>
            <a:ext cx="1732991" cy="1544874"/>
          </a:xfrm>
          <a:prstGeom prst="rect">
            <a:avLst/>
          </a:prstGeom>
        </p:spPr>
      </p:pic>
      <p:sp>
        <p:nvSpPr>
          <p:cNvPr id="1176" name="矩形 1175">
            <a:extLst>
              <a:ext uri="{FF2B5EF4-FFF2-40B4-BE49-F238E27FC236}">
                <a16:creationId xmlns:a16="http://schemas.microsoft.com/office/drawing/2014/main" id="{4EA8F537-4CF6-B30A-4B2A-CC5EDE906EB0}"/>
              </a:ext>
            </a:extLst>
          </p:cNvPr>
          <p:cNvSpPr/>
          <p:nvPr/>
        </p:nvSpPr>
        <p:spPr>
          <a:xfrm>
            <a:off x="8137985" y="4208517"/>
            <a:ext cx="2919854" cy="182876"/>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effectLst>
                  <a:outerShdw blurRad="38100" dist="38100" dir="2700000" algn="tl">
                    <a:srgbClr val="000000">
                      <a:alpha val="43137"/>
                    </a:srgbClr>
                  </a:outerShdw>
                </a:effectLst>
                <a:latin typeface="MS Gothic" panose="020B0609070205080204" pitchFamily="49" charset="-128"/>
                <a:ea typeface="MS Gothic" panose="020B0609070205080204" pitchFamily="49" charset="-128"/>
              </a:rPr>
              <a:t>EXIT</a:t>
            </a:r>
            <a:endParaRPr lang="zh-TW" altLang="en-US" sz="1200" b="1">
              <a:effectLst>
                <a:outerShdw blurRad="38100" dist="38100" dir="2700000" algn="tl">
                  <a:srgbClr val="000000">
                    <a:alpha val="43137"/>
                  </a:srgbClr>
                </a:outerShdw>
              </a:effectLst>
              <a:latin typeface="MS Gothic" panose="020B0609070205080204" pitchFamily="49" charset="-128"/>
              <a:ea typeface="MS Gothic" panose="020B0609070205080204" pitchFamily="49" charset="-128"/>
            </a:endParaRPr>
          </a:p>
        </p:txBody>
      </p:sp>
      <p:pic>
        <p:nvPicPr>
          <p:cNvPr id="1178" name="Picture 3">
            <a:extLst>
              <a:ext uri="{FF2B5EF4-FFF2-40B4-BE49-F238E27FC236}">
                <a16:creationId xmlns:a16="http://schemas.microsoft.com/office/drawing/2014/main" id="{B9220A60-A7F9-7094-E213-A323D4C945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64599" y="1074805"/>
            <a:ext cx="1618479" cy="471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79" name="圖片 1178">
            <a:extLst>
              <a:ext uri="{FF2B5EF4-FFF2-40B4-BE49-F238E27FC236}">
                <a16:creationId xmlns:a16="http://schemas.microsoft.com/office/drawing/2014/main" id="{AD83A62B-26F6-FAA6-3DF0-5228270767A4}"/>
              </a:ext>
            </a:extLst>
          </p:cNvPr>
          <p:cNvPicPr>
            <a:picLocks noChangeAspect="1"/>
          </p:cNvPicPr>
          <p:nvPr/>
        </p:nvPicPr>
        <p:blipFill>
          <a:blip r:embed="rId6"/>
          <a:stretch>
            <a:fillRect/>
          </a:stretch>
        </p:blipFill>
        <p:spPr>
          <a:xfrm>
            <a:off x="6062931" y="3017681"/>
            <a:ext cx="2688459" cy="1409747"/>
          </a:xfrm>
          <a:prstGeom prst="rect">
            <a:avLst/>
          </a:prstGeom>
        </p:spPr>
      </p:pic>
      <p:sp>
        <p:nvSpPr>
          <p:cNvPr id="1170" name="文字方塊 1169">
            <a:extLst>
              <a:ext uri="{FF2B5EF4-FFF2-40B4-BE49-F238E27FC236}">
                <a16:creationId xmlns:a16="http://schemas.microsoft.com/office/drawing/2014/main" id="{FE054AF7-ED08-FC81-36C6-EE4C4C4DE767}"/>
              </a:ext>
            </a:extLst>
          </p:cNvPr>
          <p:cNvSpPr txBox="1"/>
          <p:nvPr/>
        </p:nvSpPr>
        <p:spPr>
          <a:xfrm>
            <a:off x="10772289" y="2768576"/>
            <a:ext cx="186938" cy="826846"/>
          </a:xfrm>
          <a:prstGeom prst="rect">
            <a:avLst/>
          </a:prstGeom>
          <a:solidFill>
            <a:srgbClr val="00B0F0">
              <a:alpha val="50196"/>
            </a:srgbClr>
          </a:solidFill>
        </p:spPr>
        <p:txBody>
          <a:bodyPr vert="eaVert" wrap="square" rtlCol="0" anchor="ctr">
            <a:spAutoFit/>
          </a:bodyPr>
          <a:lstStyle/>
          <a:p>
            <a:pPr algn="ctr"/>
            <a:r>
              <a:rPr lang="zh-TW" altLang="en-US" sz="900" b="1">
                <a:solidFill>
                  <a:srgbClr val="C00000"/>
                </a:solidFill>
                <a:latin typeface="MS Gothic" panose="020B0609070205080204" pitchFamily="49" charset="-128"/>
                <a:ea typeface="MS Gothic" panose="020B0609070205080204" pitchFamily="49" charset="-128"/>
              </a:rPr>
              <a:t>板厚合格範囲</a:t>
            </a:r>
          </a:p>
        </p:txBody>
      </p:sp>
      <p:pic>
        <p:nvPicPr>
          <p:cNvPr id="1200" name="圖片 1199">
            <a:extLst>
              <a:ext uri="{FF2B5EF4-FFF2-40B4-BE49-F238E27FC236}">
                <a16:creationId xmlns:a16="http://schemas.microsoft.com/office/drawing/2014/main" id="{F22FFEBE-5B1E-9062-6AA1-75AA5DCA2426}"/>
              </a:ext>
            </a:extLst>
          </p:cNvPr>
          <p:cNvPicPr>
            <a:picLocks noChangeAspect="1"/>
          </p:cNvPicPr>
          <p:nvPr/>
        </p:nvPicPr>
        <p:blipFill>
          <a:blip r:embed="rId7"/>
          <a:stretch>
            <a:fillRect/>
          </a:stretch>
        </p:blipFill>
        <p:spPr>
          <a:xfrm>
            <a:off x="8464326" y="1803916"/>
            <a:ext cx="2295190" cy="2162250"/>
          </a:xfrm>
          <a:prstGeom prst="rect">
            <a:avLst/>
          </a:prstGeom>
        </p:spPr>
      </p:pic>
      <p:sp>
        <p:nvSpPr>
          <p:cNvPr id="1206" name="文字方塊 1205">
            <a:extLst>
              <a:ext uri="{FF2B5EF4-FFF2-40B4-BE49-F238E27FC236}">
                <a16:creationId xmlns:a16="http://schemas.microsoft.com/office/drawing/2014/main" id="{4465783B-A64F-7FA1-F0E7-DB47A5A687F8}"/>
              </a:ext>
            </a:extLst>
          </p:cNvPr>
          <p:cNvSpPr txBox="1"/>
          <p:nvPr/>
        </p:nvSpPr>
        <p:spPr>
          <a:xfrm>
            <a:off x="8502934" y="3875293"/>
            <a:ext cx="2369354" cy="276999"/>
          </a:xfrm>
          <a:prstGeom prst="rect">
            <a:avLst/>
          </a:prstGeom>
          <a:noFill/>
        </p:spPr>
        <p:txBody>
          <a:bodyPr wrap="square">
            <a:spAutoFit/>
          </a:bodyPr>
          <a:lstStyle/>
          <a:p>
            <a:pPr algn="ctr"/>
            <a:r>
              <a:rPr lang="zh-TW" altLang="en-US" sz="1200" b="1">
                <a:solidFill>
                  <a:srgbClr val="FF0000"/>
                </a:solidFill>
                <a:latin typeface="+mn-ea"/>
              </a:rPr>
              <a:t>板厚</a:t>
            </a:r>
            <a:r>
              <a:rPr lang="ja-JP" altLang="en-US" sz="1200" b="1">
                <a:solidFill>
                  <a:srgbClr val="FF0000"/>
                </a:solidFill>
                <a:latin typeface="+mn-ea"/>
              </a:rPr>
              <a:t>と</a:t>
            </a:r>
            <a:r>
              <a:rPr lang="zh-TW" altLang="en-US" sz="1200" b="1">
                <a:solidFill>
                  <a:srgbClr val="FF0000"/>
                </a:solidFill>
                <a:latin typeface="+mn-ea"/>
              </a:rPr>
              <a:t>水貼</a:t>
            </a:r>
            <a:r>
              <a:rPr lang="en-US" altLang="zh-TW" sz="1200" b="1">
                <a:solidFill>
                  <a:srgbClr val="FF0000"/>
                </a:solidFill>
                <a:latin typeface="+mn-ea"/>
              </a:rPr>
              <a:t>SP</a:t>
            </a:r>
            <a:r>
              <a:rPr lang="ja-JP" altLang="en-US" sz="1200" b="1">
                <a:solidFill>
                  <a:srgbClr val="FF0000"/>
                </a:solidFill>
                <a:latin typeface="+mn-ea"/>
              </a:rPr>
              <a:t>　</a:t>
            </a:r>
            <a:r>
              <a:rPr lang="en-US" altLang="ja-JP" sz="1200" b="1">
                <a:solidFill>
                  <a:srgbClr val="FF0000"/>
                </a:solidFill>
                <a:latin typeface="+mn-ea"/>
              </a:rPr>
              <a:t>OK</a:t>
            </a:r>
            <a:r>
              <a:rPr lang="ja-JP" altLang="en-US" sz="1200" b="1">
                <a:solidFill>
                  <a:srgbClr val="FF0000"/>
                </a:solidFill>
                <a:latin typeface="+mn-ea"/>
              </a:rPr>
              <a:t>で</a:t>
            </a:r>
            <a:r>
              <a:rPr lang="en-US" altLang="ja-JP" sz="1200" b="1">
                <a:solidFill>
                  <a:srgbClr val="FF0000"/>
                </a:solidFill>
                <a:latin typeface="+mn-ea"/>
              </a:rPr>
              <a:t>4</a:t>
            </a:r>
            <a:r>
              <a:rPr lang="ja-JP" altLang="en-US" sz="1200" b="1">
                <a:solidFill>
                  <a:srgbClr val="FF0000"/>
                </a:solidFill>
                <a:latin typeface="+mn-ea"/>
              </a:rPr>
              <a:t>枚取り</a:t>
            </a:r>
            <a:endParaRPr lang="zh-TW" altLang="en-US" sz="1200" b="1">
              <a:solidFill>
                <a:srgbClr val="FF0000"/>
              </a:solidFill>
            </a:endParaRPr>
          </a:p>
        </p:txBody>
      </p:sp>
      <p:grpSp>
        <p:nvGrpSpPr>
          <p:cNvPr id="1212" name="群組 1211">
            <a:extLst>
              <a:ext uri="{FF2B5EF4-FFF2-40B4-BE49-F238E27FC236}">
                <a16:creationId xmlns:a16="http://schemas.microsoft.com/office/drawing/2014/main" id="{AE9A5B95-2CDD-2883-18B3-94C427E12623}"/>
              </a:ext>
            </a:extLst>
          </p:cNvPr>
          <p:cNvGrpSpPr/>
          <p:nvPr/>
        </p:nvGrpSpPr>
        <p:grpSpPr>
          <a:xfrm>
            <a:off x="2746998" y="851446"/>
            <a:ext cx="4741602" cy="3498538"/>
            <a:chOff x="3986637" y="923991"/>
            <a:chExt cx="3548009" cy="3499685"/>
          </a:xfrm>
        </p:grpSpPr>
        <p:grpSp>
          <p:nvGrpSpPr>
            <p:cNvPr id="1070" name="群組 1069">
              <a:extLst>
                <a:ext uri="{FF2B5EF4-FFF2-40B4-BE49-F238E27FC236}">
                  <a16:creationId xmlns:a16="http://schemas.microsoft.com/office/drawing/2014/main" id="{86F65918-1B76-3479-D585-D2064800C90E}"/>
                </a:ext>
              </a:extLst>
            </p:cNvPr>
            <p:cNvGrpSpPr/>
            <p:nvPr/>
          </p:nvGrpSpPr>
          <p:grpSpPr>
            <a:xfrm>
              <a:off x="3986637" y="923991"/>
              <a:ext cx="3548009" cy="3499685"/>
              <a:chOff x="3914595" y="878825"/>
              <a:chExt cx="3548009" cy="3499685"/>
            </a:xfrm>
          </p:grpSpPr>
          <p:grpSp>
            <p:nvGrpSpPr>
              <p:cNvPr id="1069" name="群組 1068">
                <a:extLst>
                  <a:ext uri="{FF2B5EF4-FFF2-40B4-BE49-F238E27FC236}">
                    <a16:creationId xmlns:a16="http://schemas.microsoft.com/office/drawing/2014/main" id="{CEB15DDB-6AE9-D4C6-EF83-31F5BACE89A2}"/>
                  </a:ext>
                </a:extLst>
              </p:cNvPr>
              <p:cNvGrpSpPr/>
              <p:nvPr/>
            </p:nvGrpSpPr>
            <p:grpSpPr>
              <a:xfrm>
                <a:off x="3914595" y="878825"/>
                <a:ext cx="3548009" cy="3499685"/>
                <a:chOff x="3729722" y="922863"/>
                <a:chExt cx="3291162" cy="3499685"/>
              </a:xfrm>
            </p:grpSpPr>
            <p:pic>
              <p:nvPicPr>
                <p:cNvPr id="16" name="Picture 2">
                  <a:extLst>
                    <a:ext uri="{FF2B5EF4-FFF2-40B4-BE49-F238E27FC236}">
                      <a16:creationId xmlns:a16="http://schemas.microsoft.com/office/drawing/2014/main" id="{F52F9D2D-F63A-16C5-789C-9DDFFF4B13D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88489" y="922863"/>
                  <a:ext cx="2353168" cy="3388391"/>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手繪多邊形 11">
                  <a:extLst>
                    <a:ext uri="{FF2B5EF4-FFF2-40B4-BE49-F238E27FC236}">
                      <a16:creationId xmlns:a16="http://schemas.microsoft.com/office/drawing/2014/main" id="{533FA7BF-CB27-250F-FE5D-93450BA1998A}"/>
                    </a:ext>
                  </a:extLst>
                </p:cNvPr>
                <p:cNvSpPr/>
                <p:nvPr/>
              </p:nvSpPr>
              <p:spPr>
                <a:xfrm>
                  <a:off x="4442561" y="1113095"/>
                  <a:ext cx="1907384" cy="3094059"/>
                </a:xfrm>
                <a:custGeom>
                  <a:avLst/>
                  <a:gdLst>
                    <a:gd name="connsiteX0" fmla="*/ 1870363 w 5247409"/>
                    <a:gd name="connsiteY0" fmla="*/ 17318 h 8537863"/>
                    <a:gd name="connsiteX1" fmla="*/ 1437409 w 5247409"/>
                    <a:gd name="connsiteY1" fmla="*/ 121227 h 8537863"/>
                    <a:gd name="connsiteX2" fmla="*/ 1143000 w 5247409"/>
                    <a:gd name="connsiteY2" fmla="*/ 259773 h 8537863"/>
                    <a:gd name="connsiteX3" fmla="*/ 917863 w 5247409"/>
                    <a:gd name="connsiteY3" fmla="*/ 519545 h 8537863"/>
                    <a:gd name="connsiteX4" fmla="*/ 554182 w 5247409"/>
                    <a:gd name="connsiteY4" fmla="*/ 1004454 h 8537863"/>
                    <a:gd name="connsiteX5" fmla="*/ 329045 w 5247409"/>
                    <a:gd name="connsiteY5" fmla="*/ 1333500 h 8537863"/>
                    <a:gd name="connsiteX6" fmla="*/ 190500 w 5247409"/>
                    <a:gd name="connsiteY6" fmla="*/ 1627909 h 8537863"/>
                    <a:gd name="connsiteX7" fmla="*/ 103909 w 5247409"/>
                    <a:gd name="connsiteY7" fmla="*/ 2008909 h 8537863"/>
                    <a:gd name="connsiteX8" fmla="*/ 51954 w 5247409"/>
                    <a:gd name="connsiteY8" fmla="*/ 2615045 h 8537863"/>
                    <a:gd name="connsiteX9" fmla="*/ 0 w 5247409"/>
                    <a:gd name="connsiteY9" fmla="*/ 3221182 h 8537863"/>
                    <a:gd name="connsiteX10" fmla="*/ 51954 w 5247409"/>
                    <a:gd name="connsiteY10" fmla="*/ 3636818 h 8537863"/>
                    <a:gd name="connsiteX11" fmla="*/ 51954 w 5247409"/>
                    <a:gd name="connsiteY11" fmla="*/ 3896591 h 8537863"/>
                    <a:gd name="connsiteX12" fmla="*/ 103909 w 5247409"/>
                    <a:gd name="connsiteY12" fmla="*/ 4242954 h 8537863"/>
                    <a:gd name="connsiteX13" fmla="*/ 207818 w 5247409"/>
                    <a:gd name="connsiteY13" fmla="*/ 4572000 h 8537863"/>
                    <a:gd name="connsiteX14" fmla="*/ 225136 w 5247409"/>
                    <a:gd name="connsiteY14" fmla="*/ 4779818 h 8537863"/>
                    <a:gd name="connsiteX15" fmla="*/ 259773 w 5247409"/>
                    <a:gd name="connsiteY15" fmla="*/ 5143500 h 8537863"/>
                    <a:gd name="connsiteX16" fmla="*/ 346363 w 5247409"/>
                    <a:gd name="connsiteY16" fmla="*/ 5645727 h 8537863"/>
                    <a:gd name="connsiteX17" fmla="*/ 363682 w 5247409"/>
                    <a:gd name="connsiteY17" fmla="*/ 6338454 h 8537863"/>
                    <a:gd name="connsiteX18" fmla="*/ 363682 w 5247409"/>
                    <a:gd name="connsiteY18" fmla="*/ 8537863 h 8537863"/>
                    <a:gd name="connsiteX19" fmla="*/ 4883727 w 5247409"/>
                    <a:gd name="connsiteY19" fmla="*/ 8537863 h 8537863"/>
                    <a:gd name="connsiteX20" fmla="*/ 4901045 w 5247409"/>
                    <a:gd name="connsiteY20" fmla="*/ 5922818 h 8537863"/>
                    <a:gd name="connsiteX21" fmla="*/ 4935682 w 5247409"/>
                    <a:gd name="connsiteY21" fmla="*/ 5559136 h 8537863"/>
                    <a:gd name="connsiteX22" fmla="*/ 4987636 w 5247409"/>
                    <a:gd name="connsiteY22" fmla="*/ 5264727 h 8537863"/>
                    <a:gd name="connsiteX23" fmla="*/ 5004954 w 5247409"/>
                    <a:gd name="connsiteY23" fmla="*/ 4866409 h 8537863"/>
                    <a:gd name="connsiteX24" fmla="*/ 5074227 w 5247409"/>
                    <a:gd name="connsiteY24" fmla="*/ 4346863 h 8537863"/>
                    <a:gd name="connsiteX25" fmla="*/ 5160818 w 5247409"/>
                    <a:gd name="connsiteY25" fmla="*/ 4052454 h 8537863"/>
                    <a:gd name="connsiteX26" fmla="*/ 5230091 w 5247409"/>
                    <a:gd name="connsiteY26" fmla="*/ 3480954 h 8537863"/>
                    <a:gd name="connsiteX27" fmla="*/ 5247409 w 5247409"/>
                    <a:gd name="connsiteY27" fmla="*/ 2996045 h 8537863"/>
                    <a:gd name="connsiteX28" fmla="*/ 5178136 w 5247409"/>
                    <a:gd name="connsiteY28" fmla="*/ 2303318 h 8537863"/>
                    <a:gd name="connsiteX29" fmla="*/ 5126182 w 5247409"/>
                    <a:gd name="connsiteY29" fmla="*/ 1905000 h 8537863"/>
                    <a:gd name="connsiteX30" fmla="*/ 5022273 w 5247409"/>
                    <a:gd name="connsiteY30" fmla="*/ 1437409 h 8537863"/>
                    <a:gd name="connsiteX31" fmla="*/ 4935682 w 5247409"/>
                    <a:gd name="connsiteY31" fmla="*/ 1264227 h 8537863"/>
                    <a:gd name="connsiteX32" fmla="*/ 4762500 w 5247409"/>
                    <a:gd name="connsiteY32" fmla="*/ 1073727 h 8537863"/>
                    <a:gd name="connsiteX33" fmla="*/ 4641273 w 5247409"/>
                    <a:gd name="connsiteY33" fmla="*/ 883227 h 8537863"/>
                    <a:gd name="connsiteX34" fmla="*/ 4485409 w 5247409"/>
                    <a:gd name="connsiteY34" fmla="*/ 658091 h 8537863"/>
                    <a:gd name="connsiteX35" fmla="*/ 4294909 w 5247409"/>
                    <a:gd name="connsiteY35" fmla="*/ 519545 h 8537863"/>
                    <a:gd name="connsiteX36" fmla="*/ 4156363 w 5247409"/>
                    <a:gd name="connsiteY36" fmla="*/ 329045 h 8537863"/>
                    <a:gd name="connsiteX37" fmla="*/ 3861954 w 5247409"/>
                    <a:gd name="connsiteY37" fmla="*/ 155863 h 8537863"/>
                    <a:gd name="connsiteX38" fmla="*/ 3550227 w 5247409"/>
                    <a:gd name="connsiteY38" fmla="*/ 0 h 8537863"/>
                    <a:gd name="connsiteX39" fmla="*/ 1870363 w 5247409"/>
                    <a:gd name="connsiteY39" fmla="*/ 17318 h 8537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247409" h="8537863">
                      <a:moveTo>
                        <a:pt x="1870363" y="17318"/>
                      </a:moveTo>
                      <a:lnTo>
                        <a:pt x="1437409" y="121227"/>
                      </a:lnTo>
                      <a:lnTo>
                        <a:pt x="1143000" y="259773"/>
                      </a:lnTo>
                      <a:lnTo>
                        <a:pt x="917863" y="519545"/>
                      </a:lnTo>
                      <a:lnTo>
                        <a:pt x="554182" y="1004454"/>
                      </a:lnTo>
                      <a:lnTo>
                        <a:pt x="329045" y="1333500"/>
                      </a:lnTo>
                      <a:lnTo>
                        <a:pt x="190500" y="1627909"/>
                      </a:lnTo>
                      <a:lnTo>
                        <a:pt x="103909" y="2008909"/>
                      </a:lnTo>
                      <a:lnTo>
                        <a:pt x="51954" y="2615045"/>
                      </a:lnTo>
                      <a:lnTo>
                        <a:pt x="0" y="3221182"/>
                      </a:lnTo>
                      <a:lnTo>
                        <a:pt x="51954" y="3636818"/>
                      </a:lnTo>
                      <a:lnTo>
                        <a:pt x="51954" y="3896591"/>
                      </a:lnTo>
                      <a:lnTo>
                        <a:pt x="103909" y="4242954"/>
                      </a:lnTo>
                      <a:lnTo>
                        <a:pt x="207818" y="4572000"/>
                      </a:lnTo>
                      <a:lnTo>
                        <a:pt x="225136" y="4779818"/>
                      </a:lnTo>
                      <a:lnTo>
                        <a:pt x="259773" y="5143500"/>
                      </a:lnTo>
                      <a:lnTo>
                        <a:pt x="346363" y="5645727"/>
                      </a:lnTo>
                      <a:lnTo>
                        <a:pt x="363682" y="6338454"/>
                      </a:lnTo>
                      <a:lnTo>
                        <a:pt x="363682" y="8537863"/>
                      </a:lnTo>
                      <a:lnTo>
                        <a:pt x="4883727" y="8537863"/>
                      </a:lnTo>
                      <a:lnTo>
                        <a:pt x="4901045" y="5922818"/>
                      </a:lnTo>
                      <a:lnTo>
                        <a:pt x="4935682" y="5559136"/>
                      </a:lnTo>
                      <a:lnTo>
                        <a:pt x="4987636" y="5264727"/>
                      </a:lnTo>
                      <a:lnTo>
                        <a:pt x="5004954" y="4866409"/>
                      </a:lnTo>
                      <a:lnTo>
                        <a:pt x="5074227" y="4346863"/>
                      </a:lnTo>
                      <a:lnTo>
                        <a:pt x="5160818" y="4052454"/>
                      </a:lnTo>
                      <a:lnTo>
                        <a:pt x="5230091" y="3480954"/>
                      </a:lnTo>
                      <a:lnTo>
                        <a:pt x="5247409" y="2996045"/>
                      </a:lnTo>
                      <a:lnTo>
                        <a:pt x="5178136" y="2303318"/>
                      </a:lnTo>
                      <a:lnTo>
                        <a:pt x="5126182" y="1905000"/>
                      </a:lnTo>
                      <a:lnTo>
                        <a:pt x="5022273" y="1437409"/>
                      </a:lnTo>
                      <a:lnTo>
                        <a:pt x="4935682" y="1264227"/>
                      </a:lnTo>
                      <a:lnTo>
                        <a:pt x="4762500" y="1073727"/>
                      </a:lnTo>
                      <a:lnTo>
                        <a:pt x="4641273" y="883227"/>
                      </a:lnTo>
                      <a:lnTo>
                        <a:pt x="4485409" y="658091"/>
                      </a:lnTo>
                      <a:lnTo>
                        <a:pt x="4294909" y="519545"/>
                      </a:lnTo>
                      <a:lnTo>
                        <a:pt x="4156363" y="329045"/>
                      </a:lnTo>
                      <a:lnTo>
                        <a:pt x="3861954" y="155863"/>
                      </a:lnTo>
                      <a:lnTo>
                        <a:pt x="3550227" y="0"/>
                      </a:lnTo>
                      <a:lnTo>
                        <a:pt x="1870363" y="17318"/>
                      </a:lnTo>
                      <a:close/>
                    </a:path>
                  </a:pathLst>
                </a:custGeom>
                <a:gradFill flip="none" rotWithShape="1">
                  <a:gsLst>
                    <a:gs pos="0">
                      <a:srgbClr val="00B0F0">
                        <a:tint val="66000"/>
                        <a:satMod val="160000"/>
                        <a:alpha val="0"/>
                      </a:srgbClr>
                    </a:gs>
                    <a:gs pos="50000">
                      <a:srgbClr val="00B0F0">
                        <a:tint val="44500"/>
                        <a:satMod val="160000"/>
                      </a:srgbClr>
                    </a:gs>
                    <a:gs pos="100000">
                      <a:srgbClr val="00B0F0">
                        <a:tint val="23500"/>
                        <a:satMod val="16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zh-TW" altLang="en-US" sz="1200">
                    <a:latin typeface="MS Gothic" panose="020B0609070205080204" pitchFamily="49" charset="-128"/>
                    <a:ea typeface="MS Gothic" panose="020B0609070205080204" pitchFamily="49" charset="-128"/>
                  </a:endParaRPr>
                </a:p>
              </p:txBody>
            </p:sp>
            <p:sp>
              <p:nvSpPr>
                <p:cNvPr id="19" name="手繪多邊形 20">
                  <a:extLst>
                    <a:ext uri="{FF2B5EF4-FFF2-40B4-BE49-F238E27FC236}">
                      <a16:creationId xmlns:a16="http://schemas.microsoft.com/office/drawing/2014/main" id="{A07F52D7-0067-4BAF-331F-27B4A6F072B7}"/>
                    </a:ext>
                  </a:extLst>
                </p:cNvPr>
                <p:cNvSpPr/>
                <p:nvPr/>
              </p:nvSpPr>
              <p:spPr>
                <a:xfrm>
                  <a:off x="4362370" y="1328489"/>
                  <a:ext cx="2103014" cy="3094059"/>
                </a:xfrm>
                <a:custGeom>
                  <a:avLst/>
                  <a:gdLst>
                    <a:gd name="connsiteX0" fmla="*/ 1870363 w 5247409"/>
                    <a:gd name="connsiteY0" fmla="*/ 17318 h 8537863"/>
                    <a:gd name="connsiteX1" fmla="*/ 1437409 w 5247409"/>
                    <a:gd name="connsiteY1" fmla="*/ 121227 h 8537863"/>
                    <a:gd name="connsiteX2" fmla="*/ 1143000 w 5247409"/>
                    <a:gd name="connsiteY2" fmla="*/ 259773 h 8537863"/>
                    <a:gd name="connsiteX3" fmla="*/ 917863 w 5247409"/>
                    <a:gd name="connsiteY3" fmla="*/ 519545 h 8537863"/>
                    <a:gd name="connsiteX4" fmla="*/ 554182 w 5247409"/>
                    <a:gd name="connsiteY4" fmla="*/ 1004454 h 8537863"/>
                    <a:gd name="connsiteX5" fmla="*/ 329045 w 5247409"/>
                    <a:gd name="connsiteY5" fmla="*/ 1333500 h 8537863"/>
                    <a:gd name="connsiteX6" fmla="*/ 190500 w 5247409"/>
                    <a:gd name="connsiteY6" fmla="*/ 1627909 h 8537863"/>
                    <a:gd name="connsiteX7" fmla="*/ 103909 w 5247409"/>
                    <a:gd name="connsiteY7" fmla="*/ 2008909 h 8537863"/>
                    <a:gd name="connsiteX8" fmla="*/ 51954 w 5247409"/>
                    <a:gd name="connsiteY8" fmla="*/ 2615045 h 8537863"/>
                    <a:gd name="connsiteX9" fmla="*/ 0 w 5247409"/>
                    <a:gd name="connsiteY9" fmla="*/ 3221182 h 8537863"/>
                    <a:gd name="connsiteX10" fmla="*/ 51954 w 5247409"/>
                    <a:gd name="connsiteY10" fmla="*/ 3636818 h 8537863"/>
                    <a:gd name="connsiteX11" fmla="*/ 51954 w 5247409"/>
                    <a:gd name="connsiteY11" fmla="*/ 3896591 h 8537863"/>
                    <a:gd name="connsiteX12" fmla="*/ 103909 w 5247409"/>
                    <a:gd name="connsiteY12" fmla="*/ 4242954 h 8537863"/>
                    <a:gd name="connsiteX13" fmla="*/ 207818 w 5247409"/>
                    <a:gd name="connsiteY13" fmla="*/ 4572000 h 8537863"/>
                    <a:gd name="connsiteX14" fmla="*/ 225136 w 5247409"/>
                    <a:gd name="connsiteY14" fmla="*/ 4779818 h 8537863"/>
                    <a:gd name="connsiteX15" fmla="*/ 259773 w 5247409"/>
                    <a:gd name="connsiteY15" fmla="*/ 5143500 h 8537863"/>
                    <a:gd name="connsiteX16" fmla="*/ 346363 w 5247409"/>
                    <a:gd name="connsiteY16" fmla="*/ 5645727 h 8537863"/>
                    <a:gd name="connsiteX17" fmla="*/ 363682 w 5247409"/>
                    <a:gd name="connsiteY17" fmla="*/ 6338454 h 8537863"/>
                    <a:gd name="connsiteX18" fmla="*/ 363682 w 5247409"/>
                    <a:gd name="connsiteY18" fmla="*/ 8537863 h 8537863"/>
                    <a:gd name="connsiteX19" fmla="*/ 4883727 w 5247409"/>
                    <a:gd name="connsiteY19" fmla="*/ 8537863 h 8537863"/>
                    <a:gd name="connsiteX20" fmla="*/ 4901045 w 5247409"/>
                    <a:gd name="connsiteY20" fmla="*/ 5922818 h 8537863"/>
                    <a:gd name="connsiteX21" fmla="*/ 4935682 w 5247409"/>
                    <a:gd name="connsiteY21" fmla="*/ 5559136 h 8537863"/>
                    <a:gd name="connsiteX22" fmla="*/ 4987636 w 5247409"/>
                    <a:gd name="connsiteY22" fmla="*/ 5264727 h 8537863"/>
                    <a:gd name="connsiteX23" fmla="*/ 5004954 w 5247409"/>
                    <a:gd name="connsiteY23" fmla="*/ 4866409 h 8537863"/>
                    <a:gd name="connsiteX24" fmla="*/ 5074227 w 5247409"/>
                    <a:gd name="connsiteY24" fmla="*/ 4346863 h 8537863"/>
                    <a:gd name="connsiteX25" fmla="*/ 5160818 w 5247409"/>
                    <a:gd name="connsiteY25" fmla="*/ 4052454 h 8537863"/>
                    <a:gd name="connsiteX26" fmla="*/ 5230091 w 5247409"/>
                    <a:gd name="connsiteY26" fmla="*/ 3480954 h 8537863"/>
                    <a:gd name="connsiteX27" fmla="*/ 5247409 w 5247409"/>
                    <a:gd name="connsiteY27" fmla="*/ 2996045 h 8537863"/>
                    <a:gd name="connsiteX28" fmla="*/ 5178136 w 5247409"/>
                    <a:gd name="connsiteY28" fmla="*/ 2303318 h 8537863"/>
                    <a:gd name="connsiteX29" fmla="*/ 5126182 w 5247409"/>
                    <a:gd name="connsiteY29" fmla="*/ 1905000 h 8537863"/>
                    <a:gd name="connsiteX30" fmla="*/ 5022273 w 5247409"/>
                    <a:gd name="connsiteY30" fmla="*/ 1437409 h 8537863"/>
                    <a:gd name="connsiteX31" fmla="*/ 4935682 w 5247409"/>
                    <a:gd name="connsiteY31" fmla="*/ 1264227 h 8537863"/>
                    <a:gd name="connsiteX32" fmla="*/ 4762500 w 5247409"/>
                    <a:gd name="connsiteY32" fmla="*/ 1073727 h 8537863"/>
                    <a:gd name="connsiteX33" fmla="*/ 4641273 w 5247409"/>
                    <a:gd name="connsiteY33" fmla="*/ 883227 h 8537863"/>
                    <a:gd name="connsiteX34" fmla="*/ 4485409 w 5247409"/>
                    <a:gd name="connsiteY34" fmla="*/ 658091 h 8537863"/>
                    <a:gd name="connsiteX35" fmla="*/ 4294909 w 5247409"/>
                    <a:gd name="connsiteY35" fmla="*/ 519545 h 8537863"/>
                    <a:gd name="connsiteX36" fmla="*/ 4156363 w 5247409"/>
                    <a:gd name="connsiteY36" fmla="*/ 329045 h 8537863"/>
                    <a:gd name="connsiteX37" fmla="*/ 3861954 w 5247409"/>
                    <a:gd name="connsiteY37" fmla="*/ 155863 h 8537863"/>
                    <a:gd name="connsiteX38" fmla="*/ 3550227 w 5247409"/>
                    <a:gd name="connsiteY38" fmla="*/ 0 h 8537863"/>
                    <a:gd name="connsiteX39" fmla="*/ 1870363 w 5247409"/>
                    <a:gd name="connsiteY39" fmla="*/ 17318 h 8537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247409" h="8537863">
                      <a:moveTo>
                        <a:pt x="1870363" y="17318"/>
                      </a:moveTo>
                      <a:lnTo>
                        <a:pt x="1437409" y="121227"/>
                      </a:lnTo>
                      <a:lnTo>
                        <a:pt x="1143000" y="259773"/>
                      </a:lnTo>
                      <a:lnTo>
                        <a:pt x="917863" y="519545"/>
                      </a:lnTo>
                      <a:lnTo>
                        <a:pt x="554182" y="1004454"/>
                      </a:lnTo>
                      <a:lnTo>
                        <a:pt x="329045" y="1333500"/>
                      </a:lnTo>
                      <a:lnTo>
                        <a:pt x="190500" y="1627909"/>
                      </a:lnTo>
                      <a:lnTo>
                        <a:pt x="103909" y="2008909"/>
                      </a:lnTo>
                      <a:lnTo>
                        <a:pt x="51954" y="2615045"/>
                      </a:lnTo>
                      <a:lnTo>
                        <a:pt x="0" y="3221182"/>
                      </a:lnTo>
                      <a:lnTo>
                        <a:pt x="51954" y="3636818"/>
                      </a:lnTo>
                      <a:lnTo>
                        <a:pt x="51954" y="3896591"/>
                      </a:lnTo>
                      <a:lnTo>
                        <a:pt x="103909" y="4242954"/>
                      </a:lnTo>
                      <a:lnTo>
                        <a:pt x="207818" y="4572000"/>
                      </a:lnTo>
                      <a:lnTo>
                        <a:pt x="225136" y="4779818"/>
                      </a:lnTo>
                      <a:lnTo>
                        <a:pt x="259773" y="5143500"/>
                      </a:lnTo>
                      <a:lnTo>
                        <a:pt x="346363" y="5645727"/>
                      </a:lnTo>
                      <a:lnTo>
                        <a:pt x="363682" y="6338454"/>
                      </a:lnTo>
                      <a:lnTo>
                        <a:pt x="363682" y="8537863"/>
                      </a:lnTo>
                      <a:lnTo>
                        <a:pt x="4883727" y="8537863"/>
                      </a:lnTo>
                      <a:lnTo>
                        <a:pt x="4901045" y="5922818"/>
                      </a:lnTo>
                      <a:lnTo>
                        <a:pt x="4935682" y="5559136"/>
                      </a:lnTo>
                      <a:lnTo>
                        <a:pt x="4987636" y="5264727"/>
                      </a:lnTo>
                      <a:lnTo>
                        <a:pt x="5004954" y="4866409"/>
                      </a:lnTo>
                      <a:lnTo>
                        <a:pt x="5074227" y="4346863"/>
                      </a:lnTo>
                      <a:lnTo>
                        <a:pt x="5160818" y="4052454"/>
                      </a:lnTo>
                      <a:lnTo>
                        <a:pt x="5230091" y="3480954"/>
                      </a:lnTo>
                      <a:lnTo>
                        <a:pt x="5247409" y="2996045"/>
                      </a:lnTo>
                      <a:lnTo>
                        <a:pt x="5178136" y="2303318"/>
                      </a:lnTo>
                      <a:lnTo>
                        <a:pt x="5126182" y="1905000"/>
                      </a:lnTo>
                      <a:lnTo>
                        <a:pt x="5022273" y="1437409"/>
                      </a:lnTo>
                      <a:lnTo>
                        <a:pt x="4935682" y="1264227"/>
                      </a:lnTo>
                      <a:lnTo>
                        <a:pt x="4762500" y="1073727"/>
                      </a:lnTo>
                      <a:lnTo>
                        <a:pt x="4641273" y="883227"/>
                      </a:lnTo>
                      <a:lnTo>
                        <a:pt x="4485409" y="658091"/>
                      </a:lnTo>
                      <a:lnTo>
                        <a:pt x="4294909" y="519545"/>
                      </a:lnTo>
                      <a:lnTo>
                        <a:pt x="4156363" y="329045"/>
                      </a:lnTo>
                      <a:lnTo>
                        <a:pt x="3861954" y="155863"/>
                      </a:lnTo>
                      <a:lnTo>
                        <a:pt x="3550227" y="0"/>
                      </a:lnTo>
                      <a:lnTo>
                        <a:pt x="1870363" y="17318"/>
                      </a:lnTo>
                      <a:close/>
                    </a:path>
                  </a:pathLst>
                </a:custGeom>
                <a:gradFill flip="none" rotWithShape="1">
                  <a:gsLst>
                    <a:gs pos="0">
                      <a:srgbClr val="00B0F0">
                        <a:tint val="66000"/>
                        <a:satMod val="160000"/>
                        <a:alpha val="0"/>
                      </a:srgbClr>
                    </a:gs>
                    <a:gs pos="50000">
                      <a:srgbClr val="00B0F0">
                        <a:tint val="44500"/>
                        <a:satMod val="160000"/>
                      </a:srgbClr>
                    </a:gs>
                    <a:gs pos="100000">
                      <a:srgbClr val="00B0F0">
                        <a:tint val="23500"/>
                        <a:satMod val="16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zh-TW" altLang="en-US" sz="1200">
                    <a:latin typeface="MS Gothic" panose="020B0609070205080204" pitchFamily="49" charset="-128"/>
                    <a:ea typeface="MS Gothic" panose="020B0609070205080204" pitchFamily="49" charset="-128"/>
                  </a:endParaRPr>
                </a:p>
              </p:txBody>
            </p:sp>
            <p:pic>
              <p:nvPicPr>
                <p:cNvPr id="20" name="圖片 19">
                  <a:extLst>
                    <a:ext uri="{FF2B5EF4-FFF2-40B4-BE49-F238E27FC236}">
                      <a16:creationId xmlns:a16="http://schemas.microsoft.com/office/drawing/2014/main" id="{F4313AAE-6D45-359B-899D-219F3FCABB43}"/>
                    </a:ext>
                  </a:extLst>
                </p:cNvPr>
                <p:cNvPicPr>
                  <a:picLocks noChangeAspect="1"/>
                </p:cNvPicPr>
                <p:nvPr/>
              </p:nvPicPr>
              <p:blipFill>
                <a:blip r:embed="rId4"/>
                <a:stretch>
                  <a:fillRect/>
                </a:stretch>
              </p:blipFill>
              <p:spPr>
                <a:xfrm>
                  <a:off x="5782582" y="1377238"/>
                  <a:ext cx="1238302" cy="1547029"/>
                </a:xfrm>
                <a:prstGeom prst="rect">
                  <a:avLst/>
                </a:prstGeom>
              </p:spPr>
            </p:pic>
            <p:pic>
              <p:nvPicPr>
                <p:cNvPr id="22" name="圖片 21">
                  <a:extLst>
                    <a:ext uri="{FF2B5EF4-FFF2-40B4-BE49-F238E27FC236}">
                      <a16:creationId xmlns:a16="http://schemas.microsoft.com/office/drawing/2014/main" id="{6BA4D9EF-7BA6-3C89-71CD-CA9ABC1F2D3A}"/>
                    </a:ext>
                  </a:extLst>
                </p:cNvPr>
                <p:cNvPicPr>
                  <a:picLocks noChangeAspect="1"/>
                </p:cNvPicPr>
                <p:nvPr/>
              </p:nvPicPr>
              <p:blipFill>
                <a:blip r:embed="rId4"/>
                <a:stretch>
                  <a:fillRect/>
                </a:stretch>
              </p:blipFill>
              <p:spPr>
                <a:xfrm flipH="1">
                  <a:off x="3729722" y="1368526"/>
                  <a:ext cx="1238302" cy="1547029"/>
                </a:xfrm>
                <a:prstGeom prst="rect">
                  <a:avLst/>
                </a:prstGeom>
              </p:spPr>
            </p:pic>
            <p:sp>
              <p:nvSpPr>
                <p:cNvPr id="24" name="矩形 23">
                  <a:extLst>
                    <a:ext uri="{FF2B5EF4-FFF2-40B4-BE49-F238E27FC236}">
                      <a16:creationId xmlns:a16="http://schemas.microsoft.com/office/drawing/2014/main" id="{E5F16E8E-9777-E563-A6D9-2257D91A23CE}"/>
                    </a:ext>
                  </a:extLst>
                </p:cNvPr>
                <p:cNvSpPr/>
                <p:nvPr/>
              </p:nvSpPr>
              <p:spPr>
                <a:xfrm>
                  <a:off x="4344747" y="4213179"/>
                  <a:ext cx="2086370" cy="183131"/>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effectLst>
                        <a:outerShdw blurRad="38100" dist="38100" dir="2700000" algn="tl">
                          <a:srgbClr val="000000">
                            <a:alpha val="43137"/>
                          </a:srgbClr>
                        </a:outerShdw>
                      </a:effectLst>
                      <a:latin typeface="MS Gothic" panose="020B0609070205080204" pitchFamily="49" charset="-128"/>
                      <a:ea typeface="MS Gothic" panose="020B0609070205080204" pitchFamily="49" charset="-128"/>
                    </a:rPr>
                    <a:t>EXIT</a:t>
                  </a:r>
                  <a:endParaRPr lang="zh-TW" altLang="en-US" sz="1200" b="1">
                    <a:effectLst>
                      <a:outerShdw blurRad="38100" dist="38100" dir="2700000" algn="tl">
                        <a:srgbClr val="000000">
                          <a:alpha val="43137"/>
                        </a:srgbClr>
                      </a:outerShdw>
                    </a:effectLst>
                    <a:latin typeface="MS Gothic" panose="020B0609070205080204" pitchFamily="49" charset="-128"/>
                    <a:ea typeface="MS Gothic" panose="020B0609070205080204" pitchFamily="49" charset="-128"/>
                  </a:endParaRPr>
                </a:p>
              </p:txBody>
            </p:sp>
          </p:grpSp>
          <p:sp>
            <p:nvSpPr>
              <p:cNvPr id="1042" name="文字方塊 1041">
                <a:extLst>
                  <a:ext uri="{FF2B5EF4-FFF2-40B4-BE49-F238E27FC236}">
                    <a16:creationId xmlns:a16="http://schemas.microsoft.com/office/drawing/2014/main" id="{3785B87B-C873-9D57-CA3C-3EEA690F434A}"/>
                  </a:ext>
                </a:extLst>
              </p:cNvPr>
              <p:cNvSpPr txBox="1"/>
              <p:nvPr/>
            </p:nvSpPr>
            <p:spPr>
              <a:xfrm>
                <a:off x="6477552" y="2624450"/>
                <a:ext cx="144000" cy="828000"/>
              </a:xfrm>
              <a:prstGeom prst="rect">
                <a:avLst/>
              </a:prstGeom>
              <a:solidFill>
                <a:srgbClr val="00B0F0">
                  <a:alpha val="50196"/>
                </a:srgbClr>
              </a:solidFill>
            </p:spPr>
            <p:txBody>
              <a:bodyPr vert="eaVert" wrap="square" rtlCol="0" anchor="ctr">
                <a:spAutoFit/>
              </a:bodyPr>
              <a:lstStyle/>
              <a:p>
                <a:pPr algn="ctr"/>
                <a:r>
                  <a:rPr lang="zh-TW" altLang="en-US" sz="900" b="1">
                    <a:solidFill>
                      <a:srgbClr val="C00000"/>
                    </a:solidFill>
                    <a:latin typeface="MS Gothic" panose="020B0609070205080204" pitchFamily="49" charset="-128"/>
                    <a:ea typeface="MS Gothic" panose="020B0609070205080204" pitchFamily="49" charset="-128"/>
                  </a:rPr>
                  <a:t>板厚合格範囲</a:t>
                </a:r>
              </a:p>
            </p:txBody>
          </p:sp>
        </p:grpSp>
        <p:grpSp>
          <p:nvGrpSpPr>
            <p:cNvPr id="1203" name="群組 1202">
              <a:extLst>
                <a:ext uri="{FF2B5EF4-FFF2-40B4-BE49-F238E27FC236}">
                  <a16:creationId xmlns:a16="http://schemas.microsoft.com/office/drawing/2014/main" id="{AA5C4B4A-F269-9AA6-99A4-293B7CFCE49C}"/>
                </a:ext>
              </a:extLst>
            </p:cNvPr>
            <p:cNvGrpSpPr/>
            <p:nvPr/>
          </p:nvGrpSpPr>
          <p:grpSpPr>
            <a:xfrm>
              <a:off x="4914519" y="1748260"/>
              <a:ext cx="1762064" cy="2170344"/>
              <a:chOff x="4914519" y="1740309"/>
              <a:chExt cx="1762064" cy="2170344"/>
            </a:xfrm>
          </p:grpSpPr>
          <p:pic>
            <p:nvPicPr>
              <p:cNvPr id="1187" name="圖片 1186">
                <a:extLst>
                  <a:ext uri="{FF2B5EF4-FFF2-40B4-BE49-F238E27FC236}">
                    <a16:creationId xmlns:a16="http://schemas.microsoft.com/office/drawing/2014/main" id="{4CCA063A-1A3B-0D41-463E-156AC3626B88}"/>
                  </a:ext>
                </a:extLst>
              </p:cNvPr>
              <p:cNvPicPr>
                <a:picLocks noChangeAspect="1"/>
              </p:cNvPicPr>
              <p:nvPr/>
            </p:nvPicPr>
            <p:blipFill>
              <a:blip r:embed="rId8"/>
              <a:stretch>
                <a:fillRect/>
              </a:stretch>
            </p:blipFill>
            <p:spPr>
              <a:xfrm>
                <a:off x="4914519" y="1757748"/>
                <a:ext cx="1651452" cy="2152905"/>
              </a:xfrm>
              <a:prstGeom prst="rect">
                <a:avLst/>
              </a:prstGeom>
              <a:solidFill>
                <a:srgbClr val="000000">
                  <a:alpha val="20000"/>
                </a:srgbClr>
              </a:solidFill>
            </p:spPr>
          </p:pic>
          <p:sp>
            <p:nvSpPr>
              <p:cNvPr id="1202" name="乘號 1201">
                <a:extLst>
                  <a:ext uri="{FF2B5EF4-FFF2-40B4-BE49-F238E27FC236}">
                    <a16:creationId xmlns:a16="http://schemas.microsoft.com/office/drawing/2014/main" id="{795E7329-BFA3-197B-CB10-41CA982DE601}"/>
                  </a:ext>
                </a:extLst>
              </p:cNvPr>
              <p:cNvSpPr/>
              <p:nvPr/>
            </p:nvSpPr>
            <p:spPr>
              <a:xfrm>
                <a:off x="5993743" y="1740309"/>
                <a:ext cx="682840" cy="683286"/>
              </a:xfrm>
              <a:prstGeom prst="mathMultiply">
                <a:avLst>
                  <a:gd name="adj1" fmla="val 0"/>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044" name="文字方塊 1043">
              <a:extLst>
                <a:ext uri="{FF2B5EF4-FFF2-40B4-BE49-F238E27FC236}">
                  <a16:creationId xmlns:a16="http://schemas.microsoft.com/office/drawing/2014/main" id="{A167A6D2-88B1-E157-1DDA-0E80D0F7840E}"/>
                </a:ext>
              </a:extLst>
            </p:cNvPr>
            <p:cNvSpPr txBox="1"/>
            <p:nvPr/>
          </p:nvSpPr>
          <p:spPr>
            <a:xfrm>
              <a:off x="6233132" y="2932020"/>
              <a:ext cx="412486" cy="400241"/>
            </a:xfrm>
            <a:prstGeom prst="rect">
              <a:avLst/>
            </a:prstGeom>
            <a:noFill/>
            <a:ln w="19050">
              <a:noFill/>
            </a:ln>
          </p:spPr>
          <p:txBody>
            <a:bodyPr wrap="square" rtlCol="0" anchor="ctr">
              <a:spAutoFit/>
            </a:bodyPr>
            <a:lstStyle/>
            <a:p>
              <a:pPr algn="ctr"/>
              <a:r>
                <a:rPr lang="zh-TW" altLang="en-US" sz="1000">
                  <a:solidFill>
                    <a:srgbClr val="FF0000"/>
                  </a:solidFill>
                  <a:latin typeface="MS Gothic" panose="020B0609070205080204" pitchFamily="49" charset="-128"/>
                  <a:ea typeface="MS Gothic" panose="020B0609070205080204" pitchFamily="49" charset="-128"/>
                </a:rPr>
                <a:t>板厚</a:t>
              </a:r>
              <a:endParaRPr lang="en-US" altLang="zh-TW" sz="1000">
                <a:solidFill>
                  <a:srgbClr val="FF0000"/>
                </a:solidFill>
                <a:latin typeface="MS Gothic" panose="020B0609070205080204" pitchFamily="49" charset="-128"/>
                <a:ea typeface="MS Gothic" panose="020B0609070205080204" pitchFamily="49" charset="-128"/>
              </a:endParaRPr>
            </a:p>
            <a:p>
              <a:pPr algn="ctr"/>
              <a:r>
                <a:rPr lang="en-US" altLang="ja-JP" sz="1000">
                  <a:solidFill>
                    <a:srgbClr val="FF0000"/>
                  </a:solidFill>
                  <a:latin typeface="MS Gothic" panose="020B0609070205080204" pitchFamily="49" charset="-128"/>
                  <a:ea typeface="MS Gothic" panose="020B0609070205080204" pitchFamily="49" charset="-128"/>
                </a:rPr>
                <a:t>NG</a:t>
              </a:r>
            </a:p>
          </p:txBody>
        </p:sp>
        <p:sp>
          <p:nvSpPr>
            <p:cNvPr id="1064" name="文字方塊 1063">
              <a:extLst>
                <a:ext uri="{FF2B5EF4-FFF2-40B4-BE49-F238E27FC236}">
                  <a16:creationId xmlns:a16="http://schemas.microsoft.com/office/drawing/2014/main" id="{BB217847-80B3-E943-7199-867145C156B1}"/>
                </a:ext>
              </a:extLst>
            </p:cNvPr>
            <p:cNvSpPr txBox="1"/>
            <p:nvPr/>
          </p:nvSpPr>
          <p:spPr>
            <a:xfrm>
              <a:off x="5705239" y="2248583"/>
              <a:ext cx="439225" cy="554180"/>
            </a:xfrm>
            <a:prstGeom prst="rect">
              <a:avLst/>
            </a:prstGeom>
            <a:noFill/>
            <a:ln w="19050">
              <a:noFill/>
            </a:ln>
          </p:spPr>
          <p:txBody>
            <a:bodyPr wrap="square" rtlCol="0" anchor="ctr">
              <a:spAutoFit/>
            </a:bodyPr>
            <a:lstStyle/>
            <a:p>
              <a:pPr algn="ctr"/>
              <a:r>
                <a:rPr lang="ja-JP" altLang="en-US" sz="1000">
                  <a:solidFill>
                    <a:srgbClr val="FF0000"/>
                  </a:solidFill>
                  <a:latin typeface="+mn-ea"/>
                  <a:ea typeface="+mn-ea"/>
                </a:rPr>
                <a:t>水貼</a:t>
              </a:r>
              <a:r>
                <a:rPr lang="en-US" altLang="en-US" sz="1000">
                  <a:solidFill>
                    <a:srgbClr val="FF0000"/>
                  </a:solidFill>
                  <a:latin typeface="+mn-ea"/>
                  <a:ea typeface="+mn-ea"/>
                </a:rPr>
                <a:t>SP</a:t>
              </a:r>
              <a:endParaRPr lang="en-US" altLang="ja-JP" sz="1000">
                <a:solidFill>
                  <a:srgbClr val="FF0000"/>
                </a:solidFill>
                <a:latin typeface="+mn-ea"/>
              </a:endParaRPr>
            </a:p>
            <a:p>
              <a:pPr algn="ctr"/>
              <a:r>
                <a:rPr lang="en-US" altLang="zh-TW" sz="1000">
                  <a:solidFill>
                    <a:srgbClr val="FF0000"/>
                  </a:solidFill>
                  <a:latin typeface="MS Gothic" panose="020B0609070205080204" pitchFamily="49" charset="-128"/>
                  <a:ea typeface="MS Gothic" panose="020B0609070205080204" pitchFamily="49" charset="-128"/>
                </a:rPr>
                <a:t>NG</a:t>
              </a:r>
              <a:endParaRPr lang="zh-TW" altLang="en-US" sz="1000">
                <a:solidFill>
                  <a:srgbClr val="FF0000"/>
                </a:solidFill>
                <a:latin typeface="MS Gothic" panose="020B0609070205080204" pitchFamily="49" charset="-128"/>
                <a:ea typeface="MS Gothic" panose="020B0609070205080204" pitchFamily="49" charset="-128"/>
              </a:endParaRPr>
            </a:p>
          </p:txBody>
        </p:sp>
        <p:sp>
          <p:nvSpPr>
            <p:cNvPr id="1205" name="文字方塊 1204">
              <a:extLst>
                <a:ext uri="{FF2B5EF4-FFF2-40B4-BE49-F238E27FC236}">
                  <a16:creationId xmlns:a16="http://schemas.microsoft.com/office/drawing/2014/main" id="{C13A8D5B-2712-6D0E-1299-07D2E4BE9596}"/>
                </a:ext>
              </a:extLst>
            </p:cNvPr>
            <p:cNvSpPr txBox="1"/>
            <p:nvPr/>
          </p:nvSpPr>
          <p:spPr>
            <a:xfrm>
              <a:off x="4858000" y="3945534"/>
              <a:ext cx="1782124" cy="277090"/>
            </a:xfrm>
            <a:prstGeom prst="rect">
              <a:avLst/>
            </a:prstGeom>
            <a:noFill/>
          </p:spPr>
          <p:txBody>
            <a:bodyPr wrap="square">
              <a:spAutoFit/>
            </a:bodyPr>
            <a:lstStyle/>
            <a:p>
              <a:pPr algn="ctr"/>
              <a:r>
                <a:rPr lang="zh-TW" altLang="en-US" sz="1200" b="1">
                  <a:solidFill>
                    <a:srgbClr val="FF0000"/>
                  </a:solidFill>
                  <a:latin typeface="+mn-ea"/>
                </a:rPr>
                <a:t>板厚</a:t>
              </a:r>
              <a:r>
                <a:rPr lang="ja-JP" altLang="en-US" sz="1200" b="1">
                  <a:solidFill>
                    <a:srgbClr val="FF0000"/>
                  </a:solidFill>
                  <a:latin typeface="+mn-ea"/>
                </a:rPr>
                <a:t>と</a:t>
              </a:r>
              <a:r>
                <a:rPr lang="zh-TW" altLang="en-US" sz="1200" b="1">
                  <a:solidFill>
                    <a:srgbClr val="FF0000"/>
                  </a:solidFill>
                  <a:latin typeface="+mn-ea"/>
                </a:rPr>
                <a:t>水貼</a:t>
              </a:r>
              <a:r>
                <a:rPr lang="en-US" altLang="zh-TW" sz="1200" b="1">
                  <a:solidFill>
                    <a:srgbClr val="FF0000"/>
                  </a:solidFill>
                  <a:latin typeface="+mn-ea"/>
                </a:rPr>
                <a:t>SP</a:t>
              </a:r>
              <a:r>
                <a:rPr lang="ja-JP" altLang="en-US" sz="1200" b="1">
                  <a:solidFill>
                    <a:srgbClr val="FF0000"/>
                  </a:solidFill>
                  <a:latin typeface="+mn-ea"/>
                </a:rPr>
                <a:t>　</a:t>
              </a:r>
              <a:r>
                <a:rPr lang="en-US" altLang="ja-JP" sz="1200" b="1">
                  <a:solidFill>
                    <a:srgbClr val="FF0000"/>
                  </a:solidFill>
                  <a:latin typeface="+mn-ea"/>
                </a:rPr>
                <a:t>OK</a:t>
              </a:r>
              <a:r>
                <a:rPr lang="ja-JP" altLang="en-US" sz="1200" b="1">
                  <a:solidFill>
                    <a:srgbClr val="FF0000"/>
                  </a:solidFill>
                  <a:latin typeface="+mn-ea"/>
                </a:rPr>
                <a:t>で</a:t>
              </a:r>
              <a:r>
                <a:rPr lang="en-US" altLang="ja-JP" sz="1200" b="1">
                  <a:solidFill>
                    <a:srgbClr val="FF0000"/>
                  </a:solidFill>
                  <a:latin typeface="+mn-ea"/>
                </a:rPr>
                <a:t>2~3</a:t>
              </a:r>
              <a:r>
                <a:rPr lang="ja-JP" altLang="en-US" sz="1200" b="1">
                  <a:solidFill>
                    <a:srgbClr val="FF0000"/>
                  </a:solidFill>
                  <a:latin typeface="+mn-ea"/>
                </a:rPr>
                <a:t>枚取り</a:t>
              </a:r>
              <a:endParaRPr lang="zh-TW" altLang="en-US" sz="1200" b="1">
                <a:solidFill>
                  <a:srgbClr val="FF0000"/>
                </a:solidFill>
              </a:endParaRPr>
            </a:p>
          </p:txBody>
        </p:sp>
        <p:sp>
          <p:nvSpPr>
            <p:cNvPr id="1207" name="文字方塊 1206">
              <a:extLst>
                <a:ext uri="{FF2B5EF4-FFF2-40B4-BE49-F238E27FC236}">
                  <a16:creationId xmlns:a16="http://schemas.microsoft.com/office/drawing/2014/main" id="{F9B0A6A3-FAFC-D565-69AB-113DE70345B5}"/>
                </a:ext>
              </a:extLst>
            </p:cNvPr>
            <p:cNvSpPr txBox="1"/>
            <p:nvPr/>
          </p:nvSpPr>
          <p:spPr>
            <a:xfrm>
              <a:off x="5797018" y="2305535"/>
              <a:ext cx="242440" cy="468153"/>
            </a:xfrm>
            <a:prstGeom prst="rect">
              <a:avLst/>
            </a:prstGeom>
            <a:noFill/>
            <a:ln w="12700">
              <a:solidFill>
                <a:srgbClr val="FF0000"/>
              </a:solidFill>
              <a:prstDash val="sysDot"/>
            </a:ln>
          </p:spPr>
          <p:txBody>
            <a:bodyPr wrap="square" rtlCol="0" anchor="ctr">
              <a:spAutoFit/>
            </a:bodyPr>
            <a:lstStyle/>
            <a:p>
              <a:pPr algn="ctr"/>
              <a:endParaRPr lang="zh-TW" altLang="en-US" sz="700">
                <a:solidFill>
                  <a:srgbClr val="FF0000"/>
                </a:solidFill>
                <a:latin typeface="MS Gothic" panose="020B0609070205080204" pitchFamily="49" charset="-128"/>
                <a:ea typeface="MS Gothic" panose="020B0609070205080204" pitchFamily="49" charset="-128"/>
              </a:endParaRPr>
            </a:p>
          </p:txBody>
        </p:sp>
      </p:grpSp>
      <p:sp>
        <p:nvSpPr>
          <p:cNvPr id="4" name="スライド番号プレースホルダー 3">
            <a:extLst>
              <a:ext uri="{FF2B5EF4-FFF2-40B4-BE49-F238E27FC236}">
                <a16:creationId xmlns:a16="http://schemas.microsoft.com/office/drawing/2014/main" id="{FB4E9F2D-0406-4F21-8F9B-D28F4E228CEC}"/>
              </a:ext>
            </a:extLst>
          </p:cNvPr>
          <p:cNvSpPr>
            <a:spLocks noGrp="1"/>
          </p:cNvSpPr>
          <p:nvPr>
            <p:ph type="sldNum" sz="quarter" idx="12"/>
          </p:nvPr>
        </p:nvSpPr>
        <p:spPr>
          <a:xfrm>
            <a:off x="11164023" y="6537829"/>
            <a:ext cx="778469" cy="376555"/>
          </a:xfrm>
        </p:spPr>
        <p:txBody>
          <a:bodyPr vert="horz" lIns="91440" tIns="45720" rIns="91440" bIns="45720" rtlCol="0" anchor="ctr">
            <a:normAutofit/>
          </a:bodyPr>
          <a:lstStyle/>
          <a:p>
            <a:pPr>
              <a:spcAft>
                <a:spcPts val="600"/>
              </a:spcAft>
            </a:pPr>
            <a:fld id="{35EE95E1-C791-3D47-8544-3405A1C8C8DB}" type="slidenum">
              <a:rPr lang="ja-JP" altLang="en-US" smtClean="0"/>
              <a:pPr>
                <a:spcAft>
                  <a:spcPts val="600"/>
                </a:spcAft>
              </a:pPr>
              <a:t>3</a:t>
            </a:fld>
            <a:endParaRPr lang="ja-JP" altLang="en-US"/>
          </a:p>
        </p:txBody>
      </p:sp>
      <p:sp>
        <p:nvSpPr>
          <p:cNvPr id="2" name="タイトル 1">
            <a:extLst>
              <a:ext uri="{FF2B5EF4-FFF2-40B4-BE49-F238E27FC236}">
                <a16:creationId xmlns:a16="http://schemas.microsoft.com/office/drawing/2014/main" id="{AA913CDC-3ACE-4CC9-ABE0-24257D4A8252}"/>
              </a:ext>
            </a:extLst>
          </p:cNvPr>
          <p:cNvSpPr>
            <a:spLocks noGrp="1"/>
          </p:cNvSpPr>
          <p:nvPr>
            <p:ph type="title"/>
          </p:nvPr>
        </p:nvSpPr>
        <p:spPr>
          <a:xfrm>
            <a:off x="251339" y="165620"/>
            <a:ext cx="9910804" cy="679203"/>
          </a:xfrm>
        </p:spPr>
        <p:txBody>
          <a:bodyPr vert="horz" lIns="91440" tIns="45720" rIns="91440" bIns="45720" rtlCol="0" anchor="ctr" anchorCtr="0">
            <a:normAutofit/>
          </a:bodyPr>
          <a:lstStyle/>
          <a:p>
            <a:r>
              <a:rPr kumimoji="1" lang="ja-JP" altLang="en-US" sz="3200" dirty="0">
                <a:latin typeface="Meiryo UI" panose="020B0604030504040204" pitchFamily="34" charset="-128"/>
                <a:ea typeface="Meiryo UI" panose="020B0604030504040204" pitchFamily="34" charset="-128"/>
              </a:rPr>
              <a:t>薄板生産性向上</a:t>
            </a:r>
            <a:r>
              <a:rPr kumimoji="1" lang="en-US" altLang="ja-JP" sz="3200" dirty="0">
                <a:latin typeface="Meiryo UI" panose="020B0604030504040204" pitchFamily="34" charset="-128"/>
                <a:ea typeface="Meiryo UI" panose="020B0604030504040204" pitchFamily="34" charset="-128"/>
              </a:rPr>
              <a:t>-</a:t>
            </a:r>
            <a:r>
              <a:rPr kumimoji="1" lang="en-US" altLang="zh-TW" sz="3200" dirty="0">
                <a:latin typeface="Meiryo UI" panose="020B0604030504040204" pitchFamily="34" charset="-128"/>
                <a:ea typeface="Meiryo UI" panose="020B0604030504040204" pitchFamily="34" charset="-128"/>
              </a:rPr>
              <a:t>HOT</a:t>
            </a:r>
            <a:r>
              <a:rPr kumimoji="1" lang="zh-TW" altLang="en-US" sz="3200" dirty="0">
                <a:latin typeface="Meiryo UI" panose="020B0604030504040204" pitchFamily="34" charset="-128"/>
                <a:ea typeface="Meiryo UI" panose="020B0604030504040204" pitchFamily="34" charset="-128"/>
              </a:rPr>
              <a:t>調查</a:t>
            </a:r>
            <a:r>
              <a:rPr lang="ja-JP" altLang="en-US" sz="3200" dirty="0">
                <a:latin typeface="Meiryo UI" panose="020B0604030504040204" pitchFamily="34" charset="-128"/>
                <a:ea typeface="Meiryo UI" panose="020B0604030504040204" pitchFamily="34" charset="-128"/>
              </a:rPr>
              <a:t>と</a:t>
            </a:r>
            <a:r>
              <a:rPr kumimoji="1" lang="zh-TW" altLang="en-US" sz="3200" dirty="0">
                <a:latin typeface="Meiryo UI" panose="020B0604030504040204" pitchFamily="34" charset="-128"/>
                <a:ea typeface="Meiryo UI" panose="020B0604030504040204" pitchFamily="34" charset="-128"/>
              </a:rPr>
              <a:t>改善</a:t>
            </a:r>
            <a:endParaRPr lang="ja-JP" altLang="en-US" sz="3200" dirty="0">
              <a:latin typeface="Meiryo UI" panose="020B0604030504040204" pitchFamily="34" charset="-128"/>
              <a:ea typeface="Meiryo UI" panose="020B0604030504040204" pitchFamily="34" charset="-128"/>
            </a:endParaRPr>
          </a:p>
        </p:txBody>
      </p:sp>
      <p:sp>
        <p:nvSpPr>
          <p:cNvPr id="1028" name="文字方塊 1027">
            <a:extLst>
              <a:ext uri="{FF2B5EF4-FFF2-40B4-BE49-F238E27FC236}">
                <a16:creationId xmlns:a16="http://schemas.microsoft.com/office/drawing/2014/main" id="{45B8DA86-C463-AFD7-74B5-6C79D37000F1}"/>
              </a:ext>
            </a:extLst>
          </p:cNvPr>
          <p:cNvSpPr txBox="1"/>
          <p:nvPr/>
        </p:nvSpPr>
        <p:spPr>
          <a:xfrm>
            <a:off x="155568" y="5627948"/>
            <a:ext cx="5241880" cy="646331"/>
          </a:xfrm>
          <a:prstGeom prst="rect">
            <a:avLst/>
          </a:prstGeom>
          <a:ln/>
        </p:spPr>
        <p:style>
          <a:lnRef idx="2">
            <a:schemeClr val="accent5">
              <a:shade val="50000"/>
            </a:schemeClr>
          </a:lnRef>
          <a:fillRef idx="1">
            <a:schemeClr val="accent5"/>
          </a:fillRef>
          <a:effectRef idx="0">
            <a:schemeClr val="accent5"/>
          </a:effectRef>
          <a:fontRef idx="minor">
            <a:schemeClr val="lt1"/>
          </a:fontRef>
        </p:style>
        <p:txBody>
          <a:bodyPr wrap="square" rtlCol="0" anchor="ctr">
            <a:spAutoFit/>
          </a:bodyPr>
          <a:lstStyle/>
          <a:p>
            <a:r>
              <a:rPr lang="ja-JP" altLang="en-US" sz="1800"/>
              <a:t>成形条件の変更で</a:t>
            </a:r>
            <a:r>
              <a:rPr lang="en-US" altLang="ja-JP">
                <a:solidFill>
                  <a:schemeClr val="bg1"/>
                </a:solidFill>
                <a:latin typeface="+mn-ea"/>
              </a:rPr>
              <a:t>2</a:t>
            </a:r>
            <a:r>
              <a:rPr lang="ja-JP" altLang="en-US">
                <a:solidFill>
                  <a:schemeClr val="bg1"/>
                </a:solidFill>
                <a:latin typeface="+mn-ea"/>
              </a:rPr>
              <a:t>枚取りから</a:t>
            </a:r>
            <a:r>
              <a:rPr lang="en-US" altLang="ja-JP" b="1" u="sng">
                <a:solidFill>
                  <a:schemeClr val="bg1"/>
                </a:solidFill>
                <a:latin typeface="+mn-ea"/>
              </a:rPr>
              <a:t>4</a:t>
            </a:r>
            <a:r>
              <a:rPr lang="ja-JP" altLang="en-US" b="1" u="sng">
                <a:solidFill>
                  <a:schemeClr val="bg1"/>
                </a:solidFill>
                <a:latin typeface="+mn-ea"/>
              </a:rPr>
              <a:t>枚取り</a:t>
            </a:r>
            <a:r>
              <a:rPr lang="ja-JP" altLang="en-US">
                <a:solidFill>
                  <a:schemeClr val="bg1"/>
                </a:solidFill>
                <a:latin typeface="+mn-ea"/>
              </a:rPr>
              <a:t>にできるようになり、</a:t>
            </a:r>
            <a:r>
              <a:rPr lang="ja-JP" altLang="en-US" b="1" u="sng">
                <a:solidFill>
                  <a:schemeClr val="bg1"/>
                </a:solidFill>
                <a:latin typeface="+mn-ea"/>
              </a:rPr>
              <a:t>水貼り歩留は</a:t>
            </a:r>
            <a:r>
              <a:rPr lang="en-US" altLang="ja-JP" b="1" u="sng">
                <a:solidFill>
                  <a:schemeClr val="bg1"/>
                </a:solidFill>
                <a:latin typeface="+mn-ea"/>
              </a:rPr>
              <a:t>80</a:t>
            </a:r>
            <a:r>
              <a:rPr lang="ja-JP" altLang="en-US" b="1" u="sng">
                <a:solidFill>
                  <a:schemeClr val="bg1"/>
                </a:solidFill>
                <a:latin typeface="+mn-ea"/>
              </a:rPr>
              <a:t>％</a:t>
            </a:r>
            <a:r>
              <a:rPr lang="ja-JP" altLang="en-US">
                <a:solidFill>
                  <a:schemeClr val="bg1"/>
                </a:solidFill>
                <a:latin typeface="+mn-ea"/>
              </a:rPr>
              <a:t>以上達成し、事業性確保</a:t>
            </a:r>
            <a:endParaRPr kumimoji="1" lang="zh-TW" altLang="en-US" i="0">
              <a:solidFill>
                <a:schemeClr val="bg1"/>
              </a:solidFill>
              <a:latin typeface="+mn-ea"/>
              <a:cs typeface="Meiryo" charset="-128"/>
            </a:endParaRPr>
          </a:p>
        </p:txBody>
      </p:sp>
      <p:graphicFrame>
        <p:nvGraphicFramePr>
          <p:cNvPr id="18" name="表格 19">
            <a:extLst>
              <a:ext uri="{FF2B5EF4-FFF2-40B4-BE49-F238E27FC236}">
                <a16:creationId xmlns:a16="http://schemas.microsoft.com/office/drawing/2014/main" id="{CAF310E3-790B-D463-9768-6D74384AC0C5}"/>
              </a:ext>
            </a:extLst>
          </p:cNvPr>
          <p:cNvGraphicFramePr>
            <a:graphicFrameLocks noGrp="1"/>
          </p:cNvGraphicFramePr>
          <p:nvPr>
            <p:extLst>
              <p:ext uri="{D42A27DB-BD31-4B8C-83A1-F6EECF244321}">
                <p14:modId xmlns:p14="http://schemas.microsoft.com/office/powerpoint/2010/main" val="656637824"/>
              </p:ext>
            </p:extLst>
          </p:nvPr>
        </p:nvGraphicFramePr>
        <p:xfrm>
          <a:off x="164277" y="4473449"/>
          <a:ext cx="5241881" cy="1053885"/>
        </p:xfrm>
        <a:graphic>
          <a:graphicData uri="http://schemas.openxmlformats.org/drawingml/2006/table">
            <a:tbl>
              <a:tblPr firstRow="1" bandRow="1">
                <a:tableStyleId>{5C22544A-7EE6-4342-B048-85BDC9FD1C3A}</a:tableStyleId>
              </a:tblPr>
              <a:tblGrid>
                <a:gridCol w="1385554">
                  <a:extLst>
                    <a:ext uri="{9D8B030D-6E8A-4147-A177-3AD203B41FA5}">
                      <a16:colId xmlns:a16="http://schemas.microsoft.com/office/drawing/2014/main" val="2358867031"/>
                    </a:ext>
                  </a:extLst>
                </a:gridCol>
                <a:gridCol w="3856327">
                  <a:extLst>
                    <a:ext uri="{9D8B030D-6E8A-4147-A177-3AD203B41FA5}">
                      <a16:colId xmlns:a16="http://schemas.microsoft.com/office/drawing/2014/main" val="3522015261"/>
                    </a:ext>
                  </a:extLst>
                </a:gridCol>
              </a:tblGrid>
              <a:tr h="300559">
                <a:tc>
                  <a:txBody>
                    <a:bodyPr/>
                    <a:lstStyle/>
                    <a:p>
                      <a:pPr algn="ctr"/>
                      <a:r>
                        <a:rPr lang="ja-JP" altLang="en-US" sz="1200"/>
                        <a:t>問題点</a:t>
                      </a:r>
                      <a:endParaRPr lang="zh-TW" altLang="en-US" sz="1200"/>
                    </a:p>
                  </a:txBody>
                  <a:tcPr/>
                </a:tc>
                <a:tc>
                  <a:txBody>
                    <a:bodyPr/>
                    <a:lstStyle/>
                    <a:p>
                      <a:pPr algn="ctr"/>
                      <a:r>
                        <a:rPr lang="zh-TW" altLang="en-US" sz="1200"/>
                        <a:t>改善內容</a:t>
                      </a:r>
                    </a:p>
                  </a:txBody>
                  <a:tcPr/>
                </a:tc>
                <a:extLst>
                  <a:ext uri="{0D108BD9-81ED-4DB2-BD59-A6C34878D82A}">
                    <a16:rowId xmlns:a16="http://schemas.microsoft.com/office/drawing/2014/main" val="1399211437"/>
                  </a:ext>
                </a:extLst>
              </a:tr>
              <a:tr h="753326">
                <a:tc>
                  <a:txBody>
                    <a:bodyPr/>
                    <a:lstStyle/>
                    <a:p>
                      <a:pPr rtl="0"/>
                      <a:r>
                        <a:rPr kumimoji="1" lang="en-US" altLang="ja-JP" sz="1200" kern="1200">
                          <a:solidFill>
                            <a:schemeClr val="dk1"/>
                          </a:solidFill>
                          <a:effectLst/>
                          <a:latin typeface="+mn-lt"/>
                          <a:ea typeface="+mn-ea"/>
                          <a:cs typeface="+mn-cs"/>
                        </a:rPr>
                        <a:t>C</a:t>
                      </a:r>
                      <a:r>
                        <a:rPr kumimoji="1" lang="ja-JP" altLang="en-US" sz="1200" kern="1200">
                          <a:solidFill>
                            <a:schemeClr val="dk1"/>
                          </a:solidFill>
                          <a:effectLst/>
                          <a:latin typeface="+mn-lt"/>
                          <a:ea typeface="+mn-ea"/>
                          <a:cs typeface="+mn-cs"/>
                        </a:rPr>
                        <a:t>部位は</a:t>
                      </a:r>
                      <a:r>
                        <a:rPr kumimoji="1" lang="ja-JP" altLang="en-US" sz="1200" u="sng" kern="1200">
                          <a:solidFill>
                            <a:schemeClr val="dk1"/>
                          </a:solidFill>
                          <a:effectLst/>
                          <a:latin typeface="+mn-lt"/>
                          <a:ea typeface="+mn-ea"/>
                          <a:cs typeface="+mn-cs"/>
                        </a:rPr>
                        <a:t>平坦度</a:t>
                      </a:r>
                      <a:r>
                        <a:rPr kumimoji="1" lang="ja-JP" altLang="en-US" sz="1200" kern="1200">
                          <a:solidFill>
                            <a:schemeClr val="dk1"/>
                          </a:solidFill>
                          <a:effectLst/>
                          <a:latin typeface="+mn-lt"/>
                          <a:ea typeface="+mn-ea"/>
                          <a:cs typeface="+mn-cs"/>
                        </a:rPr>
                        <a:t>が</a:t>
                      </a:r>
                      <a:r>
                        <a:rPr kumimoji="1" lang="en-US" altLang="ja-JP" sz="1200" kern="1200">
                          <a:solidFill>
                            <a:schemeClr val="dk1"/>
                          </a:solidFill>
                          <a:effectLst/>
                          <a:latin typeface="+mn-lt"/>
                          <a:ea typeface="+mn-ea"/>
                          <a:cs typeface="+mn-cs"/>
                        </a:rPr>
                        <a:t>NG</a:t>
                      </a:r>
                      <a:r>
                        <a:rPr kumimoji="1" lang="ja-JP" altLang="en-US" sz="1200" kern="1200">
                          <a:solidFill>
                            <a:schemeClr val="dk1"/>
                          </a:solidFill>
                          <a:effectLst/>
                          <a:latin typeface="+mn-lt"/>
                          <a:ea typeface="+mn-ea"/>
                          <a:cs typeface="+mn-cs"/>
                        </a:rPr>
                        <a:t>のため、</a:t>
                      </a:r>
                      <a:r>
                        <a:rPr kumimoji="1" lang="en-US" altLang="ja-JP" sz="1200" kern="1200">
                          <a:solidFill>
                            <a:schemeClr val="dk1"/>
                          </a:solidFill>
                          <a:effectLst/>
                          <a:latin typeface="+mn-lt"/>
                          <a:ea typeface="+mn-ea"/>
                          <a:cs typeface="+mn-cs"/>
                        </a:rPr>
                        <a:t>LE</a:t>
                      </a:r>
                      <a:r>
                        <a:rPr kumimoji="1" lang="ja-JP" altLang="en-US" sz="1200" kern="1200">
                          <a:solidFill>
                            <a:schemeClr val="dk1"/>
                          </a:solidFill>
                          <a:effectLst/>
                          <a:latin typeface="+mn-lt"/>
                          <a:ea typeface="+mn-ea"/>
                          <a:cs typeface="+mn-cs"/>
                        </a:rPr>
                        <a:t>と</a:t>
                      </a:r>
                      <a:r>
                        <a:rPr kumimoji="1" lang="en-US" altLang="ja-JP" sz="1200" kern="1200">
                          <a:solidFill>
                            <a:schemeClr val="dk1"/>
                          </a:solidFill>
                          <a:effectLst/>
                          <a:latin typeface="+mn-lt"/>
                          <a:ea typeface="+mn-ea"/>
                          <a:cs typeface="+mn-cs"/>
                        </a:rPr>
                        <a:t>RE</a:t>
                      </a:r>
                      <a:r>
                        <a:rPr kumimoji="1" lang="ja-JP" altLang="en-US" sz="1200" kern="1200">
                          <a:solidFill>
                            <a:schemeClr val="dk1"/>
                          </a:solidFill>
                          <a:effectLst/>
                          <a:latin typeface="+mn-lt"/>
                          <a:ea typeface="+mn-ea"/>
                          <a:cs typeface="+mn-cs"/>
                        </a:rPr>
                        <a:t>の</a:t>
                      </a:r>
                      <a:r>
                        <a:rPr kumimoji="1" lang="en-US" altLang="zh-TW" sz="1200" kern="1200">
                          <a:solidFill>
                            <a:schemeClr val="dk1"/>
                          </a:solidFill>
                          <a:effectLst/>
                          <a:latin typeface="+mn-lt"/>
                          <a:ea typeface="+mn-ea"/>
                          <a:cs typeface="+mn-cs"/>
                        </a:rPr>
                        <a:t>2</a:t>
                      </a:r>
                      <a:r>
                        <a:rPr kumimoji="1" lang="zh-TW" altLang="en-US" sz="1200" kern="1200">
                          <a:solidFill>
                            <a:schemeClr val="dk1"/>
                          </a:solidFill>
                          <a:effectLst/>
                          <a:latin typeface="+mn-lt"/>
                          <a:ea typeface="+mn-ea"/>
                          <a:cs typeface="+mn-cs"/>
                        </a:rPr>
                        <a:t>枚取</a:t>
                      </a:r>
                      <a:r>
                        <a:rPr kumimoji="1" lang="ja-JP" altLang="en-US" sz="1200" kern="1200">
                          <a:solidFill>
                            <a:schemeClr val="dk1"/>
                          </a:solidFill>
                          <a:effectLst/>
                          <a:latin typeface="+mn-lt"/>
                          <a:ea typeface="+mn-ea"/>
                          <a:cs typeface="+mn-cs"/>
                        </a:rPr>
                        <a:t>り</a:t>
                      </a:r>
                      <a:r>
                        <a:rPr kumimoji="1" lang="zh-TW" altLang="en-US" sz="1200" kern="1200">
                          <a:solidFill>
                            <a:schemeClr val="dk1"/>
                          </a:solidFill>
                          <a:effectLst/>
                          <a:latin typeface="+mn-lt"/>
                          <a:ea typeface="+mn-ea"/>
                          <a:cs typeface="+mn-cs"/>
                        </a:rPr>
                        <a:t>採板</a:t>
                      </a:r>
                    </a:p>
                  </a:txBody>
                  <a:tcPr/>
                </a:tc>
                <a:tc>
                  <a:txBody>
                    <a:bodyPr/>
                    <a:lstStyle/>
                    <a:p>
                      <a:r>
                        <a:rPr lang="en-US" altLang="ja-JP" sz="1200" dirty="0"/>
                        <a:t>0.15t</a:t>
                      </a:r>
                      <a:r>
                        <a:rPr lang="ja-JP" altLang="en-US" sz="1200" dirty="0"/>
                        <a:t>生産では</a:t>
                      </a:r>
                      <a:r>
                        <a:rPr lang="en-US" altLang="ja-JP" sz="1200" dirty="0"/>
                        <a:t>Heater</a:t>
                      </a:r>
                      <a:r>
                        <a:rPr lang="ja-JP" altLang="en-US" sz="1200" dirty="0"/>
                        <a:t>分布・</a:t>
                      </a:r>
                      <a:r>
                        <a:rPr lang="en-US" altLang="ja-JP" sz="1200" dirty="0"/>
                        <a:t>A/R setting</a:t>
                      </a:r>
                      <a:r>
                        <a:rPr lang="ja-JP" altLang="en-US" sz="1200" dirty="0"/>
                        <a:t>変更し安定成形することができ、</a:t>
                      </a:r>
                      <a:r>
                        <a:rPr lang="en-US" altLang="ja-JP" sz="1200" b="1" dirty="0">
                          <a:solidFill>
                            <a:srgbClr val="0000FF"/>
                          </a:solidFill>
                        </a:rPr>
                        <a:t>PULL</a:t>
                      </a:r>
                      <a:r>
                        <a:rPr lang="ja-JP" altLang="en-US" sz="1200" b="1" dirty="0">
                          <a:solidFill>
                            <a:srgbClr val="0000FF"/>
                          </a:solidFill>
                        </a:rPr>
                        <a:t> </a:t>
                      </a:r>
                      <a:r>
                        <a:rPr lang="en-US" altLang="ja-JP" sz="1200" b="1" dirty="0">
                          <a:solidFill>
                            <a:srgbClr val="0000FF"/>
                          </a:solidFill>
                        </a:rPr>
                        <a:t>Down</a:t>
                      </a:r>
                      <a:r>
                        <a:rPr lang="ja-JP" altLang="en-US" sz="1200" b="1" dirty="0">
                          <a:solidFill>
                            <a:srgbClr val="0000FF"/>
                          </a:solidFill>
                        </a:rPr>
                        <a:t>、</a:t>
                      </a:r>
                      <a:r>
                        <a:rPr lang="en-US" altLang="ja-JP" sz="1200" b="1" dirty="0">
                          <a:solidFill>
                            <a:srgbClr val="0000FF"/>
                          </a:solidFill>
                        </a:rPr>
                        <a:t>6Bay~8Bay Heater</a:t>
                      </a:r>
                      <a:r>
                        <a:rPr lang="ja-JP" altLang="en-US" sz="1200" b="1" dirty="0">
                          <a:solidFill>
                            <a:srgbClr val="0000FF"/>
                          </a:solidFill>
                        </a:rPr>
                        <a:t>操作で平坦度</a:t>
                      </a:r>
                      <a:r>
                        <a:rPr lang="ja-JP" altLang="en-US" sz="1200" dirty="0"/>
                        <a:t>を向上させることができた。</a:t>
                      </a:r>
                    </a:p>
                  </a:txBody>
                  <a:tcPr/>
                </a:tc>
                <a:extLst>
                  <a:ext uri="{0D108BD9-81ED-4DB2-BD59-A6C34878D82A}">
                    <a16:rowId xmlns:a16="http://schemas.microsoft.com/office/drawing/2014/main" val="3421307391"/>
                  </a:ext>
                </a:extLst>
              </a:tr>
            </a:tbl>
          </a:graphicData>
        </a:graphic>
      </p:graphicFrame>
      <p:grpSp>
        <p:nvGrpSpPr>
          <p:cNvPr id="3" name="群組 2">
            <a:extLst>
              <a:ext uri="{FF2B5EF4-FFF2-40B4-BE49-F238E27FC236}">
                <a16:creationId xmlns:a16="http://schemas.microsoft.com/office/drawing/2014/main" id="{3A27A06F-92C8-7739-F7F5-DCF927F63B69}"/>
              </a:ext>
            </a:extLst>
          </p:cNvPr>
          <p:cNvGrpSpPr/>
          <p:nvPr/>
        </p:nvGrpSpPr>
        <p:grpSpPr>
          <a:xfrm>
            <a:off x="164277" y="858185"/>
            <a:ext cx="3401559" cy="3517132"/>
            <a:chOff x="193654" y="837203"/>
            <a:chExt cx="3737965" cy="4801598"/>
          </a:xfrm>
        </p:grpSpPr>
        <p:graphicFrame>
          <p:nvGraphicFramePr>
            <p:cNvPr id="7" name="資料庫圖表 6">
              <a:extLst>
                <a:ext uri="{FF2B5EF4-FFF2-40B4-BE49-F238E27FC236}">
                  <a16:creationId xmlns:a16="http://schemas.microsoft.com/office/drawing/2014/main" id="{A421F710-E202-0D3A-6A40-3E24EAAE8D29}"/>
                </a:ext>
              </a:extLst>
            </p:cNvPr>
            <p:cNvGraphicFramePr/>
            <p:nvPr>
              <p:extLst>
                <p:ext uri="{D42A27DB-BD31-4B8C-83A1-F6EECF244321}">
                  <p14:modId xmlns:p14="http://schemas.microsoft.com/office/powerpoint/2010/main" val="252015450"/>
                </p:ext>
              </p:extLst>
            </p:nvPr>
          </p:nvGraphicFramePr>
          <p:xfrm>
            <a:off x="193654" y="2120519"/>
            <a:ext cx="3677306" cy="351828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pSp>
          <p:nvGrpSpPr>
            <p:cNvPr id="9" name="群組 8">
              <a:extLst>
                <a:ext uri="{FF2B5EF4-FFF2-40B4-BE49-F238E27FC236}">
                  <a16:creationId xmlns:a16="http://schemas.microsoft.com/office/drawing/2014/main" id="{BF3784FC-AA6B-313E-9464-CBD106ED81B3}"/>
                </a:ext>
              </a:extLst>
            </p:cNvPr>
            <p:cNvGrpSpPr/>
            <p:nvPr/>
          </p:nvGrpSpPr>
          <p:grpSpPr>
            <a:xfrm>
              <a:off x="244900" y="837203"/>
              <a:ext cx="3686719" cy="1193931"/>
              <a:chOff x="244900" y="837203"/>
              <a:chExt cx="3686719" cy="1193931"/>
            </a:xfrm>
          </p:grpSpPr>
          <p:sp>
            <p:nvSpPr>
              <p:cNvPr id="10" name="手繪多邊形: 圖案 9">
                <a:extLst>
                  <a:ext uri="{FF2B5EF4-FFF2-40B4-BE49-F238E27FC236}">
                    <a16:creationId xmlns:a16="http://schemas.microsoft.com/office/drawing/2014/main" id="{3253D676-AB20-448C-D953-3BEFA14A6691}"/>
                  </a:ext>
                </a:extLst>
              </p:cNvPr>
              <p:cNvSpPr/>
              <p:nvPr/>
            </p:nvSpPr>
            <p:spPr>
              <a:xfrm>
                <a:off x="244900" y="837203"/>
                <a:ext cx="3626060" cy="1193931"/>
              </a:xfrm>
              <a:custGeom>
                <a:avLst/>
                <a:gdLst>
                  <a:gd name="connsiteX0" fmla="*/ 0 w 5912928"/>
                  <a:gd name="connsiteY0" fmla="*/ 0 h 1333421"/>
                  <a:gd name="connsiteX1" fmla="*/ 5912928 w 5912928"/>
                  <a:gd name="connsiteY1" fmla="*/ 0 h 1333421"/>
                  <a:gd name="connsiteX2" fmla="*/ 5912928 w 5912928"/>
                  <a:gd name="connsiteY2" fmla="*/ 1333421 h 1333421"/>
                  <a:gd name="connsiteX3" fmla="*/ 0 w 5912928"/>
                  <a:gd name="connsiteY3" fmla="*/ 1333421 h 1333421"/>
                  <a:gd name="connsiteX4" fmla="*/ 0 w 5912928"/>
                  <a:gd name="connsiteY4" fmla="*/ 0 h 1333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2928" h="1333421">
                    <a:moveTo>
                      <a:pt x="0" y="0"/>
                    </a:moveTo>
                    <a:lnTo>
                      <a:pt x="5912928" y="0"/>
                    </a:lnTo>
                    <a:lnTo>
                      <a:pt x="5912928" y="1333421"/>
                    </a:lnTo>
                    <a:lnTo>
                      <a:pt x="0" y="1333421"/>
                    </a:lnTo>
                    <a:lnTo>
                      <a:pt x="0" y="0"/>
                    </a:lnTo>
                    <a:close/>
                  </a:path>
                </a:pathLst>
              </a:custGeom>
              <a:solidFill>
                <a:srgbClr val="FF9933"/>
              </a:solidFill>
            </p:spPr>
            <p:style>
              <a:lnRef idx="0">
                <a:schemeClr val="accent1">
                  <a:hueOff val="0"/>
                  <a:satOff val="0"/>
                  <a:lumOff val="0"/>
                  <a:alphaOff val="0"/>
                </a:schemeClr>
              </a:lnRef>
              <a:fillRef idx="1">
                <a:schemeClr val="accent1">
                  <a:shade val="80000"/>
                  <a:hueOff val="0"/>
                  <a:satOff val="0"/>
                  <a:lumOff val="0"/>
                  <a:alphaOff val="0"/>
                </a:schemeClr>
              </a:fillRef>
              <a:effectRef idx="0">
                <a:schemeClr val="accent1">
                  <a:shade val="80000"/>
                  <a:hueOff val="0"/>
                  <a:satOff val="0"/>
                  <a:lumOff val="0"/>
                  <a:alphaOff val="0"/>
                </a:schemeClr>
              </a:effectRef>
              <a:fontRef idx="minor">
                <a:schemeClr val="lt1">
                  <a:hueOff val="0"/>
                  <a:satOff val="0"/>
                  <a:lumOff val="0"/>
                  <a:alphaOff val="0"/>
                </a:schemeClr>
              </a:fontRef>
            </p:style>
            <p:txBody>
              <a:bodyPr spcFirstLastPara="0" vert="horz" wrap="square" lIns="186690" tIns="186690" rIns="186690" bIns="186690" numCol="1" spcCol="1270" anchor="ctr" anchorCtr="0">
                <a:noAutofit/>
              </a:bodyPr>
              <a:lstStyle/>
              <a:p>
                <a:pPr marL="0" lvl="0" indent="0" algn="ctr" defTabSz="2178050">
                  <a:lnSpc>
                    <a:spcPct val="90000"/>
                  </a:lnSpc>
                  <a:spcBef>
                    <a:spcPct val="0"/>
                  </a:spcBef>
                  <a:spcAft>
                    <a:spcPct val="35000"/>
                  </a:spcAft>
                  <a:buNone/>
                </a:pPr>
                <a:r>
                  <a:rPr lang="en-US" altLang="zh-TW" sz="2400" kern="1200">
                    <a:latin typeface="+mn-ea"/>
                  </a:rPr>
                  <a:t>HOT</a:t>
                </a:r>
              </a:p>
              <a:p>
                <a:pPr marL="0" lvl="0" indent="0" algn="ctr" defTabSz="2178050">
                  <a:lnSpc>
                    <a:spcPct val="90000"/>
                  </a:lnSpc>
                  <a:spcBef>
                    <a:spcPct val="0"/>
                  </a:spcBef>
                  <a:spcAft>
                    <a:spcPct val="35000"/>
                  </a:spcAft>
                  <a:buNone/>
                </a:pPr>
                <a:r>
                  <a:rPr lang="ja-JP" altLang="en-US" sz="2400" kern="1200">
                    <a:latin typeface="+mn-ea"/>
                  </a:rPr>
                  <a:t>生産量</a:t>
                </a:r>
                <a:r>
                  <a:rPr lang="en-US" altLang="ja-JP" sz="2400" kern="1200">
                    <a:latin typeface="+mn-ea"/>
                  </a:rPr>
                  <a:t>/</a:t>
                </a:r>
                <a:r>
                  <a:rPr lang="ja-JP" altLang="en-US" sz="2400">
                    <a:latin typeface="+mn-ea"/>
                  </a:rPr>
                  <a:t>品質</a:t>
                </a:r>
                <a:r>
                  <a:rPr lang="en-US" altLang="ja-JP" sz="2400" kern="1200">
                    <a:latin typeface="+mn-ea"/>
                  </a:rPr>
                  <a:t>Up</a:t>
                </a:r>
                <a:endParaRPr lang="zh-TW" altLang="en-US" sz="2400" kern="1200">
                  <a:latin typeface="+mn-ea"/>
                </a:endParaRPr>
              </a:p>
            </p:txBody>
          </p:sp>
          <p:sp>
            <p:nvSpPr>
              <p:cNvPr id="11" name="加號 10">
                <a:extLst>
                  <a:ext uri="{FF2B5EF4-FFF2-40B4-BE49-F238E27FC236}">
                    <a16:creationId xmlns:a16="http://schemas.microsoft.com/office/drawing/2014/main" id="{030E0DB5-2407-AF67-6BA8-52D38952771E}"/>
                  </a:ext>
                </a:extLst>
              </p:cNvPr>
              <p:cNvSpPr/>
              <p:nvPr/>
            </p:nvSpPr>
            <p:spPr>
              <a:xfrm>
                <a:off x="3129228" y="849441"/>
                <a:ext cx="802391" cy="1019859"/>
              </a:xfrm>
              <a:prstGeom prst="mathPlus">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zh-TW" altLang="en-US"/>
              </a:p>
            </p:txBody>
          </p:sp>
        </p:grpSp>
      </p:grpSp>
      <p:sp>
        <p:nvSpPr>
          <p:cNvPr id="1038" name="箭號: 向右 1037">
            <a:extLst>
              <a:ext uri="{FF2B5EF4-FFF2-40B4-BE49-F238E27FC236}">
                <a16:creationId xmlns:a16="http://schemas.microsoft.com/office/drawing/2014/main" id="{E9604313-5CCE-90F5-F5BE-BDA70DF1D5DF}"/>
              </a:ext>
            </a:extLst>
          </p:cNvPr>
          <p:cNvSpPr/>
          <p:nvPr/>
        </p:nvSpPr>
        <p:spPr>
          <a:xfrm>
            <a:off x="6446505" y="911192"/>
            <a:ext cx="1979585" cy="1296916"/>
          </a:xfrm>
          <a:prstGeom prst="rightArrow">
            <a:avLst>
              <a:gd name="adj1" fmla="val 73398"/>
              <a:gd name="adj2" fmla="val 33435"/>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400">
                <a:solidFill>
                  <a:srgbClr val="0000FF"/>
                </a:solidFill>
                <a:latin typeface="+mn-ea"/>
              </a:rPr>
              <a:t>拡幅を行うために、</a:t>
            </a:r>
          </a:p>
          <a:p>
            <a:r>
              <a:rPr lang="en-US" altLang="ja-JP" sz="1400">
                <a:solidFill>
                  <a:srgbClr val="0000FF"/>
                </a:solidFill>
                <a:latin typeface="+mn-ea"/>
              </a:rPr>
              <a:t>A/R</a:t>
            </a:r>
            <a:r>
              <a:rPr lang="ja-JP" altLang="en-US" sz="1400">
                <a:solidFill>
                  <a:srgbClr val="0000FF"/>
                </a:solidFill>
                <a:latin typeface="+mn-ea"/>
              </a:rPr>
              <a:t>内寸調整など調整実施</a:t>
            </a:r>
            <a:r>
              <a:rPr lang="en-US" altLang="zh-TW" sz="1400" err="1">
                <a:solidFill>
                  <a:srgbClr val="0000FF"/>
                </a:solidFill>
                <a:latin typeface="+mn-ea"/>
              </a:rPr>
              <a:t>BHeater</a:t>
            </a:r>
            <a:r>
              <a:rPr lang="zh-TW" altLang="en-US" sz="1400">
                <a:solidFill>
                  <a:srgbClr val="0000FF"/>
                </a:solidFill>
                <a:latin typeface="+mn-ea"/>
              </a:rPr>
              <a:t>分布</a:t>
            </a:r>
            <a:r>
              <a:rPr lang="ja-JP" altLang="en-US" sz="1400">
                <a:solidFill>
                  <a:srgbClr val="0000FF"/>
                </a:solidFill>
                <a:latin typeface="+mn-ea"/>
              </a:rPr>
              <a:t>の</a:t>
            </a:r>
            <a:r>
              <a:rPr lang="zh-TW" altLang="en-US" sz="1400">
                <a:solidFill>
                  <a:srgbClr val="0000FF"/>
                </a:solidFill>
                <a:latin typeface="+mn-ea"/>
              </a:rPr>
              <a:t>条件</a:t>
            </a:r>
            <a:r>
              <a:rPr lang="ja-JP" altLang="en-US" sz="1400">
                <a:solidFill>
                  <a:srgbClr val="0000FF"/>
                </a:solidFill>
                <a:latin typeface="+mn-ea"/>
              </a:rPr>
              <a:t>を</a:t>
            </a:r>
            <a:r>
              <a:rPr lang="zh-TW" altLang="en-US" sz="1400">
                <a:solidFill>
                  <a:srgbClr val="0000FF"/>
                </a:solidFill>
                <a:latin typeface="+mn-ea"/>
              </a:rPr>
              <a:t>確立</a:t>
            </a:r>
          </a:p>
        </p:txBody>
      </p:sp>
      <p:sp>
        <p:nvSpPr>
          <p:cNvPr id="1177" name="左-右雙向箭號 2">
            <a:extLst>
              <a:ext uri="{FF2B5EF4-FFF2-40B4-BE49-F238E27FC236}">
                <a16:creationId xmlns:a16="http://schemas.microsoft.com/office/drawing/2014/main" id="{D0A6B3C3-4085-A022-D8D2-CE4F03023053}"/>
              </a:ext>
            </a:extLst>
          </p:cNvPr>
          <p:cNvSpPr/>
          <p:nvPr/>
        </p:nvSpPr>
        <p:spPr>
          <a:xfrm>
            <a:off x="8610228" y="1565060"/>
            <a:ext cx="2016000" cy="287599"/>
          </a:xfrm>
          <a:prstGeom prst="leftRightArrow">
            <a:avLst>
              <a:gd name="adj1" fmla="val 66492"/>
              <a:gd name="adj2" fmla="val 50000"/>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l="50000" t="50000" r="50000" b="50000"/>
            </a:path>
            <a:tileRect/>
          </a:gradFill>
        </p:spPr>
        <p:style>
          <a:lnRef idx="1">
            <a:schemeClr val="accent3"/>
          </a:lnRef>
          <a:fillRef idx="2">
            <a:schemeClr val="accent3"/>
          </a:fillRef>
          <a:effectRef idx="1">
            <a:schemeClr val="accent3"/>
          </a:effectRef>
          <a:fontRef idx="minor">
            <a:schemeClr val="dk1"/>
          </a:fontRef>
        </p:style>
        <p:txBody>
          <a:bodyPr rtlCol="0" anchor="ctr"/>
          <a:lstStyle/>
          <a:p>
            <a:pPr algn="ctr"/>
            <a:r>
              <a:rPr lang="zh-TW" altLang="en-US" sz="1200" b="1">
                <a:solidFill>
                  <a:schemeClr val="bg1"/>
                </a:solidFill>
                <a:latin typeface="MS Gothic" panose="020B0609070205080204" pitchFamily="49" charset="-128"/>
                <a:ea typeface="MS Gothic" panose="020B0609070205080204" pitchFamily="49" charset="-128"/>
              </a:rPr>
              <a:t>板幅</a:t>
            </a:r>
            <a:r>
              <a:rPr lang="ja-JP" altLang="en-US" sz="1200" b="1">
                <a:solidFill>
                  <a:schemeClr val="bg1"/>
                </a:solidFill>
                <a:latin typeface="MS Gothic" panose="020B0609070205080204" pitchFamily="49" charset="-128"/>
                <a:ea typeface="MS Gothic" panose="020B0609070205080204" pitchFamily="49" charset="-128"/>
              </a:rPr>
              <a:t>が拡がる</a:t>
            </a:r>
            <a:endParaRPr lang="zh-TW" altLang="en-US" sz="1200" b="1">
              <a:solidFill>
                <a:schemeClr val="bg1"/>
              </a:solidFill>
              <a:latin typeface="MS Gothic" panose="020B0609070205080204" pitchFamily="49" charset="-128"/>
              <a:ea typeface="MS Gothic" panose="020B0609070205080204" pitchFamily="49" charset="-128"/>
            </a:endParaRPr>
          </a:p>
        </p:txBody>
      </p:sp>
      <p:sp>
        <p:nvSpPr>
          <p:cNvPr id="5" name="テキスト ボックス 14">
            <a:extLst>
              <a:ext uri="{FF2B5EF4-FFF2-40B4-BE49-F238E27FC236}">
                <a16:creationId xmlns:a16="http://schemas.microsoft.com/office/drawing/2014/main" id="{470EEB71-1F8E-8D7F-7F34-0E2EC882B316}"/>
              </a:ext>
            </a:extLst>
          </p:cNvPr>
          <p:cNvSpPr txBox="1">
            <a:spLocks noChangeArrowheads="1"/>
          </p:cNvSpPr>
          <p:nvPr/>
        </p:nvSpPr>
        <p:spPr bwMode="auto">
          <a:xfrm>
            <a:off x="5390771" y="6487523"/>
            <a:ext cx="1905377" cy="338554"/>
          </a:xfrm>
          <a:prstGeom prst="rect">
            <a:avLst/>
          </a:prstGeom>
          <a:solidFill>
            <a:schemeClr val="bg1"/>
          </a:solidFill>
          <a:ln w="9525">
            <a:solidFill>
              <a:srgbClr val="FF0000"/>
            </a:solidFill>
            <a:miter lim="800000"/>
            <a:headEnd/>
            <a:tailEnd/>
          </a:ln>
        </p:spPr>
        <p:txBody>
          <a:bodyPr wrap="square" anchor="ctr">
            <a:spAutoFit/>
          </a:bodyPr>
          <a:lstStyle/>
          <a:p>
            <a:pPr algn="ctr">
              <a:defRPr/>
            </a:pPr>
            <a:r>
              <a:rPr lang="en-US" altLang="ja-JP" sz="1600" b="1" dirty="0">
                <a:solidFill>
                  <a:srgbClr val="FF0000"/>
                </a:solidFill>
                <a:latin typeface="Meiryo UI" panose="020B0604030504040204" pitchFamily="34" charset="-128"/>
                <a:ea typeface="Meiryo UI" panose="020B0604030504040204" pitchFamily="34" charset="-128"/>
              </a:rPr>
              <a:t>CONFIDENTIAL</a:t>
            </a:r>
            <a:endParaRPr lang="ja-JP" altLang="en-US" sz="1600" b="1" dirty="0">
              <a:solidFill>
                <a:srgbClr val="FF0000"/>
              </a:solidFill>
              <a:latin typeface="Meiryo UI" panose="020B0604030504040204" pitchFamily="34" charset="-128"/>
              <a:ea typeface="Meiryo UI" panose="020B0604030504040204" pitchFamily="34" charset="-128"/>
            </a:endParaRPr>
          </a:p>
        </p:txBody>
      </p:sp>
      <p:pic>
        <p:nvPicPr>
          <p:cNvPr id="6" name="圖片 5">
            <a:extLst>
              <a:ext uri="{FF2B5EF4-FFF2-40B4-BE49-F238E27FC236}">
                <a16:creationId xmlns:a16="http://schemas.microsoft.com/office/drawing/2014/main" id="{446FEFFD-1946-2F99-F336-79714A618775}"/>
              </a:ext>
            </a:extLst>
          </p:cNvPr>
          <p:cNvPicPr>
            <a:picLocks noChangeAspect="1"/>
          </p:cNvPicPr>
          <p:nvPr/>
        </p:nvPicPr>
        <p:blipFill>
          <a:blip r:embed="rId14"/>
          <a:stretch>
            <a:fillRect/>
          </a:stretch>
        </p:blipFill>
        <p:spPr>
          <a:xfrm>
            <a:off x="5476955" y="4443751"/>
            <a:ext cx="6633023" cy="1914310"/>
          </a:xfrm>
          <a:prstGeom prst="rect">
            <a:avLst/>
          </a:prstGeom>
        </p:spPr>
      </p:pic>
    </p:spTree>
    <p:extLst>
      <p:ext uri="{BB962C8B-B14F-4D97-AF65-F5344CB8AC3E}">
        <p14:creationId xmlns:p14="http://schemas.microsoft.com/office/powerpoint/2010/main" val="242646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57" name="群組 56">
            <a:extLst>
              <a:ext uri="{FF2B5EF4-FFF2-40B4-BE49-F238E27FC236}">
                <a16:creationId xmlns:a16="http://schemas.microsoft.com/office/drawing/2014/main" id="{9BCD014B-CD4D-52D5-AE81-F5A105397B39}"/>
              </a:ext>
            </a:extLst>
          </p:cNvPr>
          <p:cNvGrpSpPr/>
          <p:nvPr/>
        </p:nvGrpSpPr>
        <p:grpSpPr>
          <a:xfrm>
            <a:off x="3606404" y="1199668"/>
            <a:ext cx="8495250" cy="4805054"/>
            <a:chOff x="3621861" y="966501"/>
            <a:chExt cx="7641868" cy="4998138"/>
          </a:xfrm>
        </p:grpSpPr>
        <p:pic>
          <p:nvPicPr>
            <p:cNvPr id="6" name="圖片 5">
              <a:extLst>
                <a:ext uri="{FF2B5EF4-FFF2-40B4-BE49-F238E27FC236}">
                  <a16:creationId xmlns:a16="http://schemas.microsoft.com/office/drawing/2014/main" id="{F68B1A9C-C39A-984B-1CF3-ABFE6C9EF2BE}"/>
                </a:ext>
              </a:extLst>
            </p:cNvPr>
            <p:cNvPicPr>
              <a:picLocks noChangeAspect="1"/>
            </p:cNvPicPr>
            <p:nvPr/>
          </p:nvPicPr>
          <p:blipFill>
            <a:blip r:embed="rId3"/>
            <a:stretch>
              <a:fillRect/>
            </a:stretch>
          </p:blipFill>
          <p:spPr>
            <a:xfrm>
              <a:off x="4495596" y="1259428"/>
              <a:ext cx="6768133" cy="4705211"/>
            </a:xfrm>
            <a:prstGeom prst="rect">
              <a:avLst/>
            </a:prstGeom>
          </p:spPr>
        </p:pic>
        <p:sp>
          <p:nvSpPr>
            <p:cNvPr id="10" name="矩形 9">
              <a:extLst>
                <a:ext uri="{FF2B5EF4-FFF2-40B4-BE49-F238E27FC236}">
                  <a16:creationId xmlns:a16="http://schemas.microsoft.com/office/drawing/2014/main" id="{7D63A2E6-40BE-F32D-CA70-A982009FEAEC}"/>
                </a:ext>
              </a:extLst>
            </p:cNvPr>
            <p:cNvSpPr/>
            <p:nvPr/>
          </p:nvSpPr>
          <p:spPr>
            <a:xfrm>
              <a:off x="5273864" y="1244824"/>
              <a:ext cx="180000" cy="7560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b="1">
                <a:latin typeface="+mn-ea"/>
              </a:endParaRPr>
            </a:p>
          </p:txBody>
        </p:sp>
        <p:sp>
          <p:nvSpPr>
            <p:cNvPr id="14" name="矩形 13">
              <a:extLst>
                <a:ext uri="{FF2B5EF4-FFF2-40B4-BE49-F238E27FC236}">
                  <a16:creationId xmlns:a16="http://schemas.microsoft.com/office/drawing/2014/main" id="{538E8DA4-6369-238C-0B86-177DB93FA639}"/>
                </a:ext>
              </a:extLst>
            </p:cNvPr>
            <p:cNvSpPr/>
            <p:nvPr/>
          </p:nvSpPr>
          <p:spPr>
            <a:xfrm>
              <a:off x="8029830" y="1249119"/>
              <a:ext cx="468000" cy="7560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b="1">
                <a:latin typeface="+mn-ea"/>
              </a:endParaRPr>
            </a:p>
          </p:txBody>
        </p:sp>
        <p:sp>
          <p:nvSpPr>
            <p:cNvPr id="16" name="矩形 15">
              <a:extLst>
                <a:ext uri="{FF2B5EF4-FFF2-40B4-BE49-F238E27FC236}">
                  <a16:creationId xmlns:a16="http://schemas.microsoft.com/office/drawing/2014/main" id="{716D796D-9D0A-58E1-6069-893DB09D375C}"/>
                </a:ext>
              </a:extLst>
            </p:cNvPr>
            <p:cNvSpPr/>
            <p:nvPr/>
          </p:nvSpPr>
          <p:spPr>
            <a:xfrm>
              <a:off x="8658455" y="1249751"/>
              <a:ext cx="1767078" cy="82305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b="1">
                <a:latin typeface="+mn-ea"/>
              </a:endParaRPr>
            </a:p>
          </p:txBody>
        </p:sp>
        <p:sp>
          <p:nvSpPr>
            <p:cNvPr id="18" name="矩形 17">
              <a:extLst>
                <a:ext uri="{FF2B5EF4-FFF2-40B4-BE49-F238E27FC236}">
                  <a16:creationId xmlns:a16="http://schemas.microsoft.com/office/drawing/2014/main" id="{F49CBB94-F80D-A59A-ACC0-4909A7BF5C35}"/>
                </a:ext>
              </a:extLst>
            </p:cNvPr>
            <p:cNvSpPr/>
            <p:nvPr/>
          </p:nvSpPr>
          <p:spPr>
            <a:xfrm>
              <a:off x="8439138" y="4739105"/>
              <a:ext cx="2655460" cy="11520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b="1">
                <a:latin typeface="+mn-ea"/>
              </a:endParaRPr>
            </a:p>
          </p:txBody>
        </p:sp>
        <p:sp>
          <p:nvSpPr>
            <p:cNvPr id="22" name="矩形: 圓角 21">
              <a:extLst>
                <a:ext uri="{FF2B5EF4-FFF2-40B4-BE49-F238E27FC236}">
                  <a16:creationId xmlns:a16="http://schemas.microsoft.com/office/drawing/2014/main" id="{C95DFA3D-27B9-E2E5-ACB2-FCBD56CE11E1}"/>
                </a:ext>
              </a:extLst>
            </p:cNvPr>
            <p:cNvSpPr/>
            <p:nvPr/>
          </p:nvSpPr>
          <p:spPr>
            <a:xfrm>
              <a:off x="4627874" y="985919"/>
              <a:ext cx="1036277" cy="216000"/>
            </a:xfrm>
            <a:prstGeom prst="roundRect">
              <a:avLst/>
            </a:prstGeom>
            <a:noFill/>
            <a:ln w="952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solidFill>
                    <a:srgbClr val="FF0000"/>
                  </a:solidFill>
                  <a:latin typeface="+mn-ea"/>
                </a:rPr>
                <a:t>1.Guillotine</a:t>
              </a:r>
              <a:endParaRPr kumimoji="1" lang="ja-JP" altLang="en-US" sz="1200" b="1">
                <a:solidFill>
                  <a:prstClr val="black"/>
                </a:solidFill>
                <a:latin typeface="+mn-ea"/>
              </a:endParaRPr>
            </a:p>
          </p:txBody>
        </p:sp>
        <p:sp>
          <p:nvSpPr>
            <p:cNvPr id="23" name="矩形: 圓角 22">
              <a:extLst>
                <a:ext uri="{FF2B5EF4-FFF2-40B4-BE49-F238E27FC236}">
                  <a16:creationId xmlns:a16="http://schemas.microsoft.com/office/drawing/2014/main" id="{B6954FAB-15E4-A3AF-5F38-87C2558F085A}"/>
                </a:ext>
              </a:extLst>
            </p:cNvPr>
            <p:cNvSpPr/>
            <p:nvPr/>
          </p:nvSpPr>
          <p:spPr>
            <a:xfrm>
              <a:off x="5697028" y="977133"/>
              <a:ext cx="1327729" cy="216000"/>
            </a:xfrm>
            <a:prstGeom prst="roundRect">
              <a:avLst/>
            </a:prstGeom>
            <a:noFill/>
            <a:ln w="952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solidFill>
                    <a:srgbClr val="FF0000"/>
                  </a:solidFill>
                  <a:latin typeface="+mn-ea"/>
                </a:rPr>
                <a:t>2.F</a:t>
              </a:r>
              <a:r>
                <a:rPr lang="zh-TW" altLang="en-US" sz="1200" b="1">
                  <a:solidFill>
                    <a:srgbClr val="FF0000"/>
                  </a:solidFill>
                  <a:latin typeface="+mn-ea"/>
                </a:rPr>
                <a:t>式縱切</a:t>
              </a:r>
              <a:r>
                <a:rPr lang="en-US" altLang="zh-TW" sz="1200" b="1">
                  <a:solidFill>
                    <a:srgbClr val="FF0000"/>
                  </a:solidFill>
                  <a:latin typeface="+mn-ea"/>
                </a:rPr>
                <a:t>/</a:t>
              </a:r>
              <a:r>
                <a:rPr lang="zh-TW" altLang="en-US" sz="1200" b="1">
                  <a:solidFill>
                    <a:srgbClr val="FF0000"/>
                  </a:solidFill>
                  <a:latin typeface="+mn-ea"/>
                </a:rPr>
                <a:t>橫切機</a:t>
              </a:r>
              <a:endParaRPr kumimoji="1" lang="ja-JP" altLang="en-US" sz="1200" b="1">
                <a:solidFill>
                  <a:prstClr val="black"/>
                </a:solidFill>
                <a:latin typeface="+mn-ea"/>
              </a:endParaRPr>
            </a:p>
          </p:txBody>
        </p:sp>
        <p:sp>
          <p:nvSpPr>
            <p:cNvPr id="26" name="矩形: 圓角 25">
              <a:extLst>
                <a:ext uri="{FF2B5EF4-FFF2-40B4-BE49-F238E27FC236}">
                  <a16:creationId xmlns:a16="http://schemas.microsoft.com/office/drawing/2014/main" id="{CF00A7EA-D86C-2389-BD23-45DF78B0AAD1}"/>
                </a:ext>
              </a:extLst>
            </p:cNvPr>
            <p:cNvSpPr/>
            <p:nvPr/>
          </p:nvSpPr>
          <p:spPr>
            <a:xfrm>
              <a:off x="9814948" y="966501"/>
              <a:ext cx="777208" cy="216000"/>
            </a:xfrm>
            <a:prstGeom prst="roundRect">
              <a:avLst/>
            </a:prstGeom>
            <a:noFill/>
            <a:ln w="952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solidFill>
                    <a:srgbClr val="FF0000"/>
                  </a:solidFill>
                  <a:latin typeface="+mn-ea"/>
                </a:rPr>
                <a:t>5.</a:t>
              </a:r>
              <a:r>
                <a:rPr lang="zh-TW" altLang="en-US" sz="1200" b="1">
                  <a:solidFill>
                    <a:srgbClr val="FF0000"/>
                  </a:solidFill>
                  <a:latin typeface="+mn-ea"/>
                </a:rPr>
                <a:t>引入</a:t>
              </a:r>
              <a:r>
                <a:rPr lang="en-US" altLang="zh-TW" sz="1200" b="1">
                  <a:solidFill>
                    <a:srgbClr val="FF0000"/>
                  </a:solidFill>
                  <a:latin typeface="+mn-ea"/>
                </a:rPr>
                <a:t>FT</a:t>
              </a:r>
              <a:endParaRPr kumimoji="1" lang="ja-JP" altLang="en-US" sz="1200" b="1">
                <a:solidFill>
                  <a:prstClr val="black"/>
                </a:solidFill>
                <a:latin typeface="+mn-ea"/>
              </a:endParaRPr>
            </a:p>
          </p:txBody>
        </p:sp>
        <p:sp>
          <p:nvSpPr>
            <p:cNvPr id="29" name="矩形: 圓角 28">
              <a:extLst>
                <a:ext uri="{FF2B5EF4-FFF2-40B4-BE49-F238E27FC236}">
                  <a16:creationId xmlns:a16="http://schemas.microsoft.com/office/drawing/2014/main" id="{EB2F1DE9-E7FD-3721-8CBF-FCE5218EC351}"/>
                </a:ext>
              </a:extLst>
            </p:cNvPr>
            <p:cNvSpPr/>
            <p:nvPr/>
          </p:nvSpPr>
          <p:spPr>
            <a:xfrm>
              <a:off x="10141832" y="3041386"/>
              <a:ext cx="1068660" cy="216000"/>
            </a:xfrm>
            <a:prstGeom prst="roundRect">
              <a:avLst/>
            </a:prstGeom>
            <a:solidFill>
              <a:schemeClr val="bg1"/>
            </a:solidFill>
            <a:ln w="952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solidFill>
                    <a:srgbClr val="FF0000"/>
                  </a:solidFill>
                  <a:latin typeface="+mn-ea"/>
                </a:rPr>
                <a:t>6.</a:t>
              </a:r>
              <a:r>
                <a:rPr lang="en-US" altLang="ja-JP" sz="1200" b="1">
                  <a:solidFill>
                    <a:srgbClr val="FF0000"/>
                  </a:solidFill>
                  <a:latin typeface="+mn-ea"/>
                </a:rPr>
                <a:t> </a:t>
              </a:r>
              <a:r>
                <a:rPr lang="zh-TW" altLang="en-US" sz="1200" b="1">
                  <a:solidFill>
                    <a:srgbClr val="FF0000"/>
                  </a:solidFill>
                  <a:latin typeface="+mn-ea"/>
                </a:rPr>
                <a:t>欠板檢出器</a:t>
              </a:r>
              <a:endParaRPr lang="en-US" altLang="zh-TW" sz="1200" b="1">
                <a:solidFill>
                  <a:srgbClr val="FF0000"/>
                </a:solidFill>
                <a:latin typeface="+mn-ea"/>
              </a:endParaRPr>
            </a:p>
          </p:txBody>
        </p:sp>
        <p:sp>
          <p:nvSpPr>
            <p:cNvPr id="32" name="矩形: 圓角 31">
              <a:extLst>
                <a:ext uri="{FF2B5EF4-FFF2-40B4-BE49-F238E27FC236}">
                  <a16:creationId xmlns:a16="http://schemas.microsoft.com/office/drawing/2014/main" id="{6A3A8E04-BB68-36FF-74F8-BBFBF1CB131E}"/>
                </a:ext>
              </a:extLst>
            </p:cNvPr>
            <p:cNvSpPr/>
            <p:nvPr/>
          </p:nvSpPr>
          <p:spPr>
            <a:xfrm>
              <a:off x="3621861" y="1216766"/>
              <a:ext cx="1003893" cy="756000"/>
            </a:xfrm>
            <a:prstGeom prst="roundRect">
              <a:avLst>
                <a:gd name="adj" fmla="val 9410"/>
              </a:avLst>
            </a:prstGeom>
            <a:solidFill>
              <a:schemeClr val="bg1"/>
            </a:solidFill>
            <a:ln w="952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1100" b="1">
                  <a:solidFill>
                    <a:srgbClr val="FF0000"/>
                  </a:solidFill>
                  <a:latin typeface="+mn-ea"/>
                </a:rPr>
                <a:t>引入 </a:t>
              </a:r>
              <a:r>
                <a:rPr lang="en-US" altLang="zh-TW" sz="1100" b="1">
                  <a:solidFill>
                    <a:srgbClr val="FF0000"/>
                  </a:solidFill>
                  <a:latin typeface="+mn-ea"/>
                </a:rPr>
                <a:t>Sensor</a:t>
              </a:r>
            </a:p>
            <a:p>
              <a:r>
                <a:rPr lang="zh-TW" altLang="en-US" sz="1100" b="1">
                  <a:solidFill>
                    <a:srgbClr val="FF0000"/>
                  </a:solidFill>
                  <a:latin typeface="+mn-ea"/>
                </a:rPr>
                <a:t>縱折 </a:t>
              </a:r>
              <a:r>
                <a:rPr lang="en-US" altLang="zh-TW" sz="1100" b="1">
                  <a:solidFill>
                    <a:srgbClr val="FF0000"/>
                  </a:solidFill>
                  <a:latin typeface="+mn-ea"/>
                </a:rPr>
                <a:t>Sensor</a:t>
              </a:r>
            </a:p>
            <a:p>
              <a:r>
                <a:rPr lang="en-US" altLang="zh-TW" sz="1100" b="1">
                  <a:solidFill>
                    <a:srgbClr val="FF0000"/>
                  </a:solidFill>
                  <a:latin typeface="+mn-ea"/>
                </a:rPr>
                <a:t>H/O</a:t>
              </a:r>
              <a:r>
                <a:rPr lang="zh-TW" altLang="en-US" sz="1100" b="1">
                  <a:solidFill>
                    <a:srgbClr val="FF0000"/>
                  </a:solidFill>
                  <a:latin typeface="+mn-ea"/>
                </a:rPr>
                <a:t> </a:t>
              </a:r>
              <a:r>
                <a:rPr lang="en-US" altLang="zh-TW" sz="1100" b="1">
                  <a:solidFill>
                    <a:srgbClr val="FF0000"/>
                  </a:solidFill>
                  <a:latin typeface="+mn-ea"/>
                </a:rPr>
                <a:t>Sensor</a:t>
              </a:r>
              <a:endParaRPr kumimoji="1" lang="ja-JP" altLang="en-US" sz="1100" b="1">
                <a:solidFill>
                  <a:prstClr val="black"/>
                </a:solidFill>
                <a:latin typeface="+mn-ea"/>
              </a:endParaRPr>
            </a:p>
            <a:p>
              <a:r>
                <a:rPr lang="zh-TW" altLang="en-US" sz="1100" b="1">
                  <a:solidFill>
                    <a:srgbClr val="FF0000"/>
                  </a:solidFill>
                  <a:latin typeface="+mn-ea"/>
                </a:rPr>
                <a:t>紙捲 </a:t>
              </a:r>
              <a:r>
                <a:rPr lang="en-US" altLang="zh-TW" sz="1100" b="1">
                  <a:solidFill>
                    <a:srgbClr val="FF0000"/>
                  </a:solidFill>
                  <a:latin typeface="+mn-ea"/>
                </a:rPr>
                <a:t>Sensor</a:t>
              </a:r>
              <a:endParaRPr kumimoji="1" lang="ja-JP" altLang="en-US" sz="1100" b="1">
                <a:solidFill>
                  <a:prstClr val="black"/>
                </a:solidFill>
                <a:latin typeface="+mn-ea"/>
              </a:endParaRPr>
            </a:p>
          </p:txBody>
        </p:sp>
        <p:sp>
          <p:nvSpPr>
            <p:cNvPr id="35" name="矩形: 圓角 34">
              <a:extLst>
                <a:ext uri="{FF2B5EF4-FFF2-40B4-BE49-F238E27FC236}">
                  <a16:creationId xmlns:a16="http://schemas.microsoft.com/office/drawing/2014/main" id="{7F111963-5AAA-A1F2-D0AC-F110113A34FF}"/>
                </a:ext>
              </a:extLst>
            </p:cNvPr>
            <p:cNvSpPr/>
            <p:nvPr/>
          </p:nvSpPr>
          <p:spPr>
            <a:xfrm>
              <a:off x="9345892" y="5430376"/>
              <a:ext cx="818486" cy="216000"/>
            </a:xfrm>
            <a:prstGeom prst="roundRect">
              <a:avLst/>
            </a:prstGeom>
            <a:solidFill>
              <a:schemeClr val="bg1"/>
            </a:solidFill>
            <a:ln w="952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solidFill>
                    <a:srgbClr val="FF0000"/>
                  </a:solidFill>
                  <a:latin typeface="+mn-ea"/>
                </a:rPr>
                <a:t>8.P</a:t>
              </a:r>
              <a:r>
                <a:rPr lang="zh-TW" altLang="en-US" sz="1200" b="1">
                  <a:solidFill>
                    <a:srgbClr val="FF0000"/>
                  </a:solidFill>
                  <a:latin typeface="+mn-ea"/>
                </a:rPr>
                <a:t>詰機</a:t>
              </a:r>
              <a:endParaRPr kumimoji="1" lang="ja-JP" altLang="en-US" sz="1200" b="1">
                <a:solidFill>
                  <a:prstClr val="black"/>
                </a:solidFill>
                <a:latin typeface="+mn-ea"/>
              </a:endParaRPr>
            </a:p>
          </p:txBody>
        </p:sp>
        <p:sp>
          <p:nvSpPr>
            <p:cNvPr id="43" name="矩形: 圓角 42">
              <a:extLst>
                <a:ext uri="{FF2B5EF4-FFF2-40B4-BE49-F238E27FC236}">
                  <a16:creationId xmlns:a16="http://schemas.microsoft.com/office/drawing/2014/main" id="{A4D8B949-D047-E588-8C51-712DDBBAB401}"/>
                </a:ext>
              </a:extLst>
            </p:cNvPr>
            <p:cNvSpPr/>
            <p:nvPr/>
          </p:nvSpPr>
          <p:spPr>
            <a:xfrm>
              <a:off x="10382492" y="3508205"/>
              <a:ext cx="828000" cy="216000"/>
            </a:xfrm>
            <a:prstGeom prst="roundRect">
              <a:avLst/>
            </a:prstGeom>
            <a:noFill/>
            <a:ln w="952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solidFill>
                    <a:srgbClr val="FF0000"/>
                  </a:solidFill>
                  <a:latin typeface="+mn-ea"/>
                </a:rPr>
                <a:t>7.</a:t>
              </a:r>
              <a:r>
                <a:rPr lang="zh-TW" altLang="en-US" sz="1200" b="1">
                  <a:solidFill>
                    <a:srgbClr val="FF0000"/>
                  </a:solidFill>
                  <a:latin typeface="+mn-ea"/>
                </a:rPr>
                <a:t>紙捲機</a:t>
              </a:r>
              <a:endParaRPr kumimoji="1" lang="ja-JP" altLang="en-US" sz="1200" b="1">
                <a:solidFill>
                  <a:prstClr val="black"/>
                </a:solidFill>
                <a:latin typeface="+mn-ea"/>
              </a:endParaRPr>
            </a:p>
          </p:txBody>
        </p:sp>
        <p:sp>
          <p:nvSpPr>
            <p:cNvPr id="44" name="矩形 43">
              <a:extLst>
                <a:ext uri="{FF2B5EF4-FFF2-40B4-BE49-F238E27FC236}">
                  <a16:creationId xmlns:a16="http://schemas.microsoft.com/office/drawing/2014/main" id="{CD54B28F-E65D-A918-FD53-327AE9B020CB}"/>
                </a:ext>
              </a:extLst>
            </p:cNvPr>
            <p:cNvSpPr/>
            <p:nvPr/>
          </p:nvSpPr>
          <p:spPr>
            <a:xfrm>
              <a:off x="9089135" y="3261640"/>
              <a:ext cx="1332000" cy="1800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b="1">
                <a:latin typeface="+mn-ea"/>
              </a:endParaRPr>
            </a:p>
          </p:txBody>
        </p:sp>
        <p:sp>
          <p:nvSpPr>
            <p:cNvPr id="45" name="矩形 44">
              <a:extLst>
                <a:ext uri="{FF2B5EF4-FFF2-40B4-BE49-F238E27FC236}">
                  <a16:creationId xmlns:a16="http://schemas.microsoft.com/office/drawing/2014/main" id="{4F869494-6308-8637-74BB-3C8D27594BBD}"/>
                </a:ext>
              </a:extLst>
            </p:cNvPr>
            <p:cNvSpPr/>
            <p:nvPr/>
          </p:nvSpPr>
          <p:spPr>
            <a:xfrm>
              <a:off x="7294974" y="1249998"/>
              <a:ext cx="683144" cy="7560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b="1">
                <a:latin typeface="+mn-ea"/>
              </a:endParaRPr>
            </a:p>
          </p:txBody>
        </p:sp>
        <p:sp>
          <p:nvSpPr>
            <p:cNvPr id="46" name="矩形 45">
              <a:extLst>
                <a:ext uri="{FF2B5EF4-FFF2-40B4-BE49-F238E27FC236}">
                  <a16:creationId xmlns:a16="http://schemas.microsoft.com/office/drawing/2014/main" id="{C0ED8665-4092-DD7F-4038-D97ACA52C91B}"/>
                </a:ext>
              </a:extLst>
            </p:cNvPr>
            <p:cNvSpPr/>
            <p:nvPr/>
          </p:nvSpPr>
          <p:spPr>
            <a:xfrm>
              <a:off x="6222743" y="1238817"/>
              <a:ext cx="936000" cy="7560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b="1">
                <a:latin typeface="+mn-ea"/>
              </a:endParaRPr>
            </a:p>
          </p:txBody>
        </p:sp>
        <p:sp>
          <p:nvSpPr>
            <p:cNvPr id="47" name="矩形 46">
              <a:extLst>
                <a:ext uri="{FF2B5EF4-FFF2-40B4-BE49-F238E27FC236}">
                  <a16:creationId xmlns:a16="http://schemas.microsoft.com/office/drawing/2014/main" id="{B6FE24F8-AC3F-465E-B395-BC1DF83493ED}"/>
                </a:ext>
              </a:extLst>
            </p:cNvPr>
            <p:cNvSpPr/>
            <p:nvPr/>
          </p:nvSpPr>
          <p:spPr>
            <a:xfrm>
              <a:off x="8901410" y="2859444"/>
              <a:ext cx="1548000" cy="1800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b="1">
                <a:latin typeface="+mn-ea"/>
              </a:endParaRPr>
            </a:p>
          </p:txBody>
        </p:sp>
        <p:sp>
          <p:nvSpPr>
            <p:cNvPr id="49" name="矩形: 圓角 48">
              <a:extLst>
                <a:ext uri="{FF2B5EF4-FFF2-40B4-BE49-F238E27FC236}">
                  <a16:creationId xmlns:a16="http://schemas.microsoft.com/office/drawing/2014/main" id="{8C5311A5-89C4-BA6A-5681-4F6CF66DD444}"/>
                </a:ext>
              </a:extLst>
            </p:cNvPr>
            <p:cNvSpPr/>
            <p:nvPr/>
          </p:nvSpPr>
          <p:spPr>
            <a:xfrm>
              <a:off x="7055115" y="968496"/>
              <a:ext cx="1003893" cy="216000"/>
            </a:xfrm>
            <a:prstGeom prst="roundRect">
              <a:avLst/>
            </a:prstGeom>
            <a:noFill/>
            <a:ln w="952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solidFill>
                    <a:srgbClr val="FF0000"/>
                  </a:solidFill>
                  <a:latin typeface="+mn-ea"/>
                </a:rPr>
                <a:t>3.</a:t>
              </a:r>
              <a:r>
                <a:rPr lang="zh-TW" altLang="en-US" sz="1200" b="1">
                  <a:solidFill>
                    <a:srgbClr val="FF0000"/>
                  </a:solidFill>
                  <a:latin typeface="+mn-ea"/>
                </a:rPr>
                <a:t>本線</a:t>
              </a:r>
              <a:r>
                <a:rPr lang="en-US" altLang="zh-TW" sz="1200" b="1">
                  <a:solidFill>
                    <a:srgbClr val="FF0000"/>
                  </a:solidFill>
                  <a:latin typeface="+mn-ea"/>
                </a:rPr>
                <a:t>ROLL</a:t>
              </a:r>
              <a:endParaRPr kumimoji="1" lang="ja-JP" altLang="en-US" sz="1200" b="1">
                <a:solidFill>
                  <a:prstClr val="black"/>
                </a:solidFill>
                <a:latin typeface="+mn-ea"/>
              </a:endParaRPr>
            </a:p>
          </p:txBody>
        </p:sp>
        <p:sp>
          <p:nvSpPr>
            <p:cNvPr id="52" name="矩形: 圓角 51">
              <a:extLst>
                <a:ext uri="{FF2B5EF4-FFF2-40B4-BE49-F238E27FC236}">
                  <a16:creationId xmlns:a16="http://schemas.microsoft.com/office/drawing/2014/main" id="{54A1EE3D-E11E-7480-0E88-32914BCF7169}"/>
                </a:ext>
              </a:extLst>
            </p:cNvPr>
            <p:cNvSpPr/>
            <p:nvPr/>
          </p:nvSpPr>
          <p:spPr>
            <a:xfrm>
              <a:off x="8089367" y="967631"/>
              <a:ext cx="1683950" cy="216000"/>
            </a:xfrm>
            <a:prstGeom prst="roundRect">
              <a:avLst/>
            </a:prstGeom>
            <a:noFill/>
            <a:ln w="952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200" b="1">
                  <a:solidFill>
                    <a:srgbClr val="FF0000"/>
                  </a:solidFill>
                  <a:latin typeface="+mn-ea"/>
                </a:rPr>
                <a:t>4.</a:t>
              </a:r>
              <a:r>
                <a:rPr lang="zh-TW" altLang="en-US" sz="1200" b="1">
                  <a:solidFill>
                    <a:srgbClr val="FF0000"/>
                  </a:solidFill>
                  <a:latin typeface="+mn-ea"/>
                </a:rPr>
                <a:t>本線</a:t>
              </a:r>
              <a:r>
                <a:rPr lang="en-US" altLang="zh-TW" sz="1200" b="1" err="1">
                  <a:solidFill>
                    <a:srgbClr val="FF0000"/>
                  </a:solidFill>
                  <a:latin typeface="+mn-ea"/>
                </a:rPr>
                <a:t>Hopper+SMAP</a:t>
              </a:r>
              <a:endParaRPr kumimoji="1" lang="ja-JP" altLang="en-US" sz="1200" b="1">
                <a:solidFill>
                  <a:prstClr val="black"/>
                </a:solidFill>
                <a:latin typeface="+mn-ea"/>
              </a:endParaRPr>
            </a:p>
          </p:txBody>
        </p:sp>
      </p:grpSp>
      <p:sp>
        <p:nvSpPr>
          <p:cNvPr id="2" name="タイトル 1">
            <a:extLst>
              <a:ext uri="{FF2B5EF4-FFF2-40B4-BE49-F238E27FC236}">
                <a16:creationId xmlns:a16="http://schemas.microsoft.com/office/drawing/2014/main" id="{AA913CDC-3ACE-4CC9-ABE0-24257D4A8252}"/>
              </a:ext>
            </a:extLst>
          </p:cNvPr>
          <p:cNvSpPr>
            <a:spLocks noGrp="1"/>
          </p:cNvSpPr>
          <p:nvPr>
            <p:ph type="title"/>
          </p:nvPr>
        </p:nvSpPr>
        <p:spPr>
          <a:xfrm>
            <a:off x="244900" y="179422"/>
            <a:ext cx="9910804" cy="679203"/>
          </a:xfrm>
        </p:spPr>
        <p:txBody>
          <a:bodyPr/>
          <a:lstStyle/>
          <a:p>
            <a:r>
              <a:rPr kumimoji="1" lang="zh-TW" altLang="en-US" sz="3200" dirty="0">
                <a:latin typeface="Meiryo UI" panose="020B0604030504040204" pitchFamily="34" charset="-128"/>
                <a:ea typeface="Meiryo UI" panose="020B0604030504040204" pitchFamily="34" charset="-128"/>
              </a:rPr>
              <a:t>薄板生産性向上</a:t>
            </a:r>
            <a:r>
              <a:rPr kumimoji="1" lang="en-US" altLang="zh-TW" sz="3200" dirty="0">
                <a:latin typeface="Meiryo UI" panose="020B0604030504040204" pitchFamily="34" charset="-128"/>
                <a:ea typeface="Meiryo UI" panose="020B0604030504040204" pitchFamily="34" charset="-128"/>
              </a:rPr>
              <a:t>-</a:t>
            </a:r>
            <a:r>
              <a:rPr kumimoji="1" lang="en-US" altLang="ja-JP" sz="3200" dirty="0">
                <a:latin typeface="Meiryo UI" panose="020B0604030504040204" pitchFamily="34" charset="-128"/>
                <a:ea typeface="Meiryo UI" panose="020B0604030504040204" pitchFamily="34" charset="-128"/>
              </a:rPr>
              <a:t>COLD</a:t>
            </a:r>
            <a:r>
              <a:rPr kumimoji="1" lang="zh-TW" altLang="en-US" sz="3200" dirty="0">
                <a:latin typeface="Meiryo UI" panose="020B0604030504040204" pitchFamily="34" charset="-128"/>
                <a:ea typeface="Meiryo UI" panose="020B0604030504040204" pitchFamily="34" charset="-128"/>
              </a:rPr>
              <a:t>調查</a:t>
            </a:r>
            <a:r>
              <a:rPr kumimoji="1" lang="ja-JP" altLang="en-US" sz="3200" dirty="0">
                <a:latin typeface="Meiryo UI" panose="020B0604030504040204" pitchFamily="34" charset="-128"/>
                <a:ea typeface="Meiryo UI" panose="020B0604030504040204" pitchFamily="34" charset="-128"/>
              </a:rPr>
              <a:t>と</a:t>
            </a:r>
            <a:r>
              <a:rPr kumimoji="1" lang="zh-TW" altLang="en-US" sz="3200" dirty="0">
                <a:latin typeface="Meiryo UI" panose="020B0604030504040204" pitchFamily="34" charset="-128"/>
                <a:ea typeface="Meiryo UI" panose="020B0604030504040204" pitchFamily="34" charset="-128"/>
              </a:rPr>
              <a:t>改善</a:t>
            </a:r>
            <a:endParaRPr kumimoji="1" lang="ja-JP" altLang="en-US" sz="3200" dirty="0">
              <a:latin typeface="Meiryo UI" panose="020B0604030504040204" pitchFamily="34" charset="-128"/>
              <a:ea typeface="Meiryo UI" panose="020B0604030504040204" pitchFamily="34" charset="-128"/>
            </a:endParaRPr>
          </a:p>
        </p:txBody>
      </p:sp>
      <p:sp>
        <p:nvSpPr>
          <p:cNvPr id="4" name="スライド番号プレースホルダー 3">
            <a:extLst>
              <a:ext uri="{FF2B5EF4-FFF2-40B4-BE49-F238E27FC236}">
                <a16:creationId xmlns:a16="http://schemas.microsoft.com/office/drawing/2014/main" id="{FB4E9F2D-0406-4F21-8F9B-D28F4E228CEC}"/>
              </a:ext>
            </a:extLst>
          </p:cNvPr>
          <p:cNvSpPr>
            <a:spLocks noGrp="1"/>
          </p:cNvSpPr>
          <p:nvPr>
            <p:ph type="sldNum" sz="quarter" idx="4"/>
          </p:nvPr>
        </p:nvSpPr>
        <p:spPr/>
        <p:txBody>
          <a:bodyPr/>
          <a:lstStyle/>
          <a:p>
            <a:fld id="{35EE95E1-C791-3D47-8544-3405A1C8C8DB}" type="slidenum">
              <a:rPr lang="ja-JP" altLang="en-US" smtClean="0"/>
              <a:pPr/>
              <a:t>4</a:t>
            </a:fld>
            <a:endParaRPr lang="ja-JP" altLang="en-US"/>
          </a:p>
        </p:txBody>
      </p:sp>
      <p:sp>
        <p:nvSpPr>
          <p:cNvPr id="3" name="テキスト ボックス 2">
            <a:extLst>
              <a:ext uri="{FF2B5EF4-FFF2-40B4-BE49-F238E27FC236}">
                <a16:creationId xmlns:a16="http://schemas.microsoft.com/office/drawing/2014/main" id="{C2CAE507-6E1A-23DA-6879-CA48AFFB1D1F}"/>
              </a:ext>
            </a:extLst>
          </p:cNvPr>
          <p:cNvSpPr txBox="1"/>
          <p:nvPr/>
        </p:nvSpPr>
        <p:spPr>
          <a:xfrm>
            <a:off x="5299533" y="6472848"/>
            <a:ext cx="2080469" cy="338554"/>
          </a:xfrm>
          <a:prstGeom prst="rect">
            <a:avLst/>
          </a:prstGeom>
          <a:solidFill>
            <a:schemeClr val="bg1"/>
          </a:solidFill>
          <a:ln>
            <a:solidFill>
              <a:srgbClr val="FF0000"/>
            </a:solidFill>
          </a:ln>
        </p:spPr>
        <p:txBody>
          <a:bodyPr wrap="square" rtlCol="0" anchor="ctr">
            <a:spAutoFit/>
          </a:bodyPr>
          <a:lstStyle/>
          <a:p>
            <a:pPr algn="ctr"/>
            <a:r>
              <a:rPr kumimoji="1" lang="en-US" altLang="ja-JP" sz="1600" b="1" i="0" dirty="0">
                <a:solidFill>
                  <a:srgbClr val="FF0000"/>
                </a:solidFill>
                <a:latin typeface="Meiryo" charset="-128"/>
                <a:ea typeface="Meiryo" charset="-128"/>
                <a:cs typeface="Meiryo" charset="-128"/>
              </a:rPr>
              <a:t>Confidential</a:t>
            </a:r>
            <a:endParaRPr kumimoji="1" lang="ja-JP" altLang="en-US" sz="1600" b="1" i="0" dirty="0">
              <a:solidFill>
                <a:srgbClr val="FF0000"/>
              </a:solidFill>
              <a:latin typeface="Meiryo" charset="-128"/>
              <a:ea typeface="Meiryo" charset="-128"/>
              <a:cs typeface="Meiryo" charset="-128"/>
            </a:endParaRPr>
          </a:p>
        </p:txBody>
      </p:sp>
      <p:grpSp>
        <p:nvGrpSpPr>
          <p:cNvPr id="140" name="群組 139">
            <a:extLst>
              <a:ext uri="{FF2B5EF4-FFF2-40B4-BE49-F238E27FC236}">
                <a16:creationId xmlns:a16="http://schemas.microsoft.com/office/drawing/2014/main" id="{F5E33DFE-73CF-BAA1-856B-543DB319A404}"/>
              </a:ext>
            </a:extLst>
          </p:cNvPr>
          <p:cNvGrpSpPr/>
          <p:nvPr/>
        </p:nvGrpSpPr>
        <p:grpSpPr>
          <a:xfrm>
            <a:off x="206936" y="683190"/>
            <a:ext cx="3660511" cy="3561939"/>
            <a:chOff x="206980" y="810337"/>
            <a:chExt cx="3707253" cy="3908095"/>
          </a:xfrm>
        </p:grpSpPr>
        <p:sp>
          <p:nvSpPr>
            <p:cNvPr id="9" name="手繪多邊形: 圖案 8">
              <a:extLst>
                <a:ext uri="{FF2B5EF4-FFF2-40B4-BE49-F238E27FC236}">
                  <a16:creationId xmlns:a16="http://schemas.microsoft.com/office/drawing/2014/main" id="{582E6DB7-A6D4-7CC1-4BD9-E62E8B2FED70}"/>
                </a:ext>
              </a:extLst>
            </p:cNvPr>
            <p:cNvSpPr/>
            <p:nvPr/>
          </p:nvSpPr>
          <p:spPr>
            <a:xfrm>
              <a:off x="244900" y="967554"/>
              <a:ext cx="3339548" cy="769727"/>
            </a:xfrm>
            <a:custGeom>
              <a:avLst/>
              <a:gdLst>
                <a:gd name="connsiteX0" fmla="*/ 0 w 5912928"/>
                <a:gd name="connsiteY0" fmla="*/ 0 h 1333421"/>
                <a:gd name="connsiteX1" fmla="*/ 5912928 w 5912928"/>
                <a:gd name="connsiteY1" fmla="*/ 0 h 1333421"/>
                <a:gd name="connsiteX2" fmla="*/ 5912928 w 5912928"/>
                <a:gd name="connsiteY2" fmla="*/ 1333421 h 1333421"/>
                <a:gd name="connsiteX3" fmla="*/ 0 w 5912928"/>
                <a:gd name="connsiteY3" fmla="*/ 1333421 h 1333421"/>
                <a:gd name="connsiteX4" fmla="*/ 0 w 5912928"/>
                <a:gd name="connsiteY4" fmla="*/ 0 h 1333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2928" h="1333421">
                  <a:moveTo>
                    <a:pt x="0" y="0"/>
                  </a:moveTo>
                  <a:lnTo>
                    <a:pt x="5912928" y="0"/>
                  </a:lnTo>
                  <a:lnTo>
                    <a:pt x="5912928" y="1333421"/>
                  </a:lnTo>
                  <a:lnTo>
                    <a:pt x="0" y="1333421"/>
                  </a:lnTo>
                  <a:lnTo>
                    <a:pt x="0" y="0"/>
                  </a:lnTo>
                  <a:close/>
                </a:path>
              </a:pathLst>
            </a:custGeom>
            <a:solidFill>
              <a:srgbClr val="00B050"/>
            </a:solidFill>
          </p:spPr>
          <p:style>
            <a:lnRef idx="0">
              <a:schemeClr val="accent1">
                <a:hueOff val="0"/>
                <a:satOff val="0"/>
                <a:lumOff val="0"/>
                <a:alphaOff val="0"/>
              </a:schemeClr>
            </a:lnRef>
            <a:fillRef idx="1">
              <a:schemeClr val="accent1">
                <a:shade val="80000"/>
                <a:hueOff val="0"/>
                <a:satOff val="0"/>
                <a:lumOff val="0"/>
                <a:alphaOff val="0"/>
              </a:schemeClr>
            </a:fillRef>
            <a:effectRef idx="0">
              <a:schemeClr val="accent1">
                <a:shade val="80000"/>
                <a:hueOff val="0"/>
                <a:satOff val="0"/>
                <a:lumOff val="0"/>
                <a:alphaOff val="0"/>
              </a:schemeClr>
            </a:effectRef>
            <a:fontRef idx="minor">
              <a:schemeClr val="lt1">
                <a:hueOff val="0"/>
                <a:satOff val="0"/>
                <a:lumOff val="0"/>
                <a:alphaOff val="0"/>
              </a:schemeClr>
            </a:fontRef>
          </p:style>
          <p:txBody>
            <a:bodyPr spcFirstLastPara="0" vert="horz" wrap="square" lIns="186690" tIns="186690" rIns="186690" bIns="186690" numCol="1" spcCol="1270" anchor="ctr" anchorCtr="0">
              <a:noAutofit/>
            </a:bodyPr>
            <a:lstStyle/>
            <a:p>
              <a:pPr marL="0" lvl="0" indent="0" algn="ctr" defTabSz="2178050">
                <a:lnSpc>
                  <a:spcPct val="90000"/>
                </a:lnSpc>
                <a:spcBef>
                  <a:spcPct val="0"/>
                </a:spcBef>
                <a:spcAft>
                  <a:spcPct val="35000"/>
                </a:spcAft>
                <a:buNone/>
              </a:pPr>
              <a:r>
                <a:rPr lang="en-US" altLang="zh-TW" sz="2800" kern="1200">
                  <a:latin typeface="+mn-ea"/>
                </a:rPr>
                <a:t>Cold Loss</a:t>
              </a:r>
              <a:r>
                <a:rPr lang="zh-TW" altLang="en-US" sz="2800" kern="1200">
                  <a:latin typeface="+mn-ea"/>
                </a:rPr>
                <a:t>削減</a:t>
              </a:r>
              <a:endParaRPr lang="en-US" altLang="zh-TW" sz="2800" kern="1200">
                <a:latin typeface="+mn-ea"/>
              </a:endParaRPr>
            </a:p>
            <a:p>
              <a:pPr marL="0" lvl="0" indent="0" algn="ctr" defTabSz="2178050">
                <a:lnSpc>
                  <a:spcPct val="90000"/>
                </a:lnSpc>
                <a:spcBef>
                  <a:spcPct val="0"/>
                </a:spcBef>
                <a:spcAft>
                  <a:spcPct val="35000"/>
                </a:spcAft>
                <a:buNone/>
              </a:pPr>
              <a:r>
                <a:rPr lang="zh-TW" altLang="en-US" sz="1200" kern="1200">
                  <a:latin typeface="+mn-ea"/>
                </a:rPr>
                <a:t>切折</a:t>
              </a:r>
              <a:r>
                <a:rPr lang="en-US" altLang="zh-TW" sz="1200" kern="1200">
                  <a:latin typeface="+mn-ea"/>
                </a:rPr>
                <a:t>62%+</a:t>
              </a:r>
              <a:r>
                <a:rPr lang="zh-TW" altLang="en-US" sz="1200" kern="1200">
                  <a:latin typeface="+mn-ea"/>
                </a:rPr>
                <a:t>設備</a:t>
              </a:r>
              <a:r>
                <a:rPr lang="en-US" altLang="zh-TW" sz="1200" kern="1200">
                  <a:latin typeface="+mn-ea"/>
                </a:rPr>
                <a:t>24%+</a:t>
              </a:r>
              <a:r>
                <a:rPr lang="zh-TW" altLang="en-US" sz="1200" kern="1200">
                  <a:latin typeface="+mn-ea"/>
                </a:rPr>
                <a:t>其他</a:t>
              </a:r>
              <a:r>
                <a:rPr lang="en-US" altLang="zh-TW" sz="1200" kern="1200">
                  <a:latin typeface="+mn-ea"/>
                </a:rPr>
                <a:t>14%</a:t>
              </a:r>
            </a:p>
          </p:txBody>
        </p:sp>
        <p:graphicFrame>
          <p:nvGraphicFramePr>
            <p:cNvPr id="12" name="資料庫圖表 11">
              <a:extLst>
                <a:ext uri="{FF2B5EF4-FFF2-40B4-BE49-F238E27FC236}">
                  <a16:creationId xmlns:a16="http://schemas.microsoft.com/office/drawing/2014/main" id="{F3FEEBBC-2F04-7535-5DAC-D43586094CC0}"/>
                </a:ext>
              </a:extLst>
            </p:cNvPr>
            <p:cNvGraphicFramePr/>
            <p:nvPr>
              <p:extLst>
                <p:ext uri="{D42A27DB-BD31-4B8C-83A1-F6EECF244321}">
                  <p14:modId xmlns:p14="http://schemas.microsoft.com/office/powerpoint/2010/main" val="2649172371"/>
                </p:ext>
              </p:extLst>
            </p:nvPr>
          </p:nvGraphicFramePr>
          <p:xfrm>
            <a:off x="206980" y="1746505"/>
            <a:ext cx="3390795" cy="297192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1" name="減號 10">
              <a:extLst>
                <a:ext uri="{FF2B5EF4-FFF2-40B4-BE49-F238E27FC236}">
                  <a16:creationId xmlns:a16="http://schemas.microsoft.com/office/drawing/2014/main" id="{B44D50D0-5290-C83D-A845-12E2205F1F62}"/>
                </a:ext>
              </a:extLst>
            </p:cNvPr>
            <p:cNvSpPr/>
            <p:nvPr/>
          </p:nvSpPr>
          <p:spPr>
            <a:xfrm>
              <a:off x="3014233" y="810337"/>
              <a:ext cx="900000" cy="1082354"/>
            </a:xfrm>
            <a:prstGeom prst="mathMinus">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TW" altLang="en-US"/>
            </a:p>
          </p:txBody>
        </p:sp>
      </p:grpSp>
      <p:sp>
        <p:nvSpPr>
          <p:cNvPr id="17" name="文字方塊 16">
            <a:extLst>
              <a:ext uri="{FF2B5EF4-FFF2-40B4-BE49-F238E27FC236}">
                <a16:creationId xmlns:a16="http://schemas.microsoft.com/office/drawing/2014/main" id="{6A87E872-5EC6-5EAF-9F53-16868A9437F2}"/>
              </a:ext>
            </a:extLst>
          </p:cNvPr>
          <p:cNvSpPr txBox="1"/>
          <p:nvPr/>
        </p:nvSpPr>
        <p:spPr>
          <a:xfrm>
            <a:off x="3744404" y="836869"/>
            <a:ext cx="8208000" cy="324000"/>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altLang="zh-TW" b="1">
                <a:solidFill>
                  <a:sysClr val="windowText" lastClr="000000"/>
                </a:solidFill>
              </a:rPr>
              <a:t>0.15</a:t>
            </a:r>
            <a:r>
              <a:rPr lang="en-US" altLang="ja-JP" b="1">
                <a:solidFill>
                  <a:sysClr val="windowText" lastClr="000000"/>
                </a:solidFill>
              </a:rPr>
              <a:t>t</a:t>
            </a:r>
            <a:r>
              <a:rPr lang="ja-JP" altLang="en-US" b="1">
                <a:solidFill>
                  <a:sysClr val="windowText" lastClr="000000"/>
                </a:solidFill>
              </a:rPr>
              <a:t>　</a:t>
            </a:r>
            <a:r>
              <a:rPr lang="zh-TW" altLang="en-US" b="1">
                <a:solidFill>
                  <a:sysClr val="windowText" lastClr="000000"/>
                </a:solidFill>
              </a:rPr>
              <a:t>薄板生産</a:t>
            </a:r>
            <a:r>
              <a:rPr lang="ja-JP" altLang="en-US" b="1">
                <a:solidFill>
                  <a:sysClr val="windowText" lastClr="000000"/>
                </a:solidFill>
              </a:rPr>
              <a:t>の問題点と対策</a:t>
            </a:r>
            <a:endParaRPr lang="zh-TW" altLang="en-US" b="1">
              <a:solidFill>
                <a:sysClr val="windowText" lastClr="000000"/>
              </a:solidFill>
            </a:endParaRPr>
          </a:p>
        </p:txBody>
      </p:sp>
      <p:grpSp>
        <p:nvGrpSpPr>
          <p:cNvPr id="139" name="群組 138">
            <a:extLst>
              <a:ext uri="{FF2B5EF4-FFF2-40B4-BE49-F238E27FC236}">
                <a16:creationId xmlns:a16="http://schemas.microsoft.com/office/drawing/2014/main" id="{9A9763AC-FDD5-86CF-0DC7-5BE19E8596C9}"/>
              </a:ext>
            </a:extLst>
          </p:cNvPr>
          <p:cNvGrpSpPr/>
          <p:nvPr/>
        </p:nvGrpSpPr>
        <p:grpSpPr>
          <a:xfrm>
            <a:off x="6699236" y="2254854"/>
            <a:ext cx="1263297" cy="2043993"/>
            <a:chOff x="417364" y="3773872"/>
            <a:chExt cx="1263297" cy="2194196"/>
          </a:xfrm>
        </p:grpSpPr>
        <p:sp>
          <p:nvSpPr>
            <p:cNvPr id="60" name="矩形: 圓角 59">
              <a:extLst>
                <a:ext uri="{FF2B5EF4-FFF2-40B4-BE49-F238E27FC236}">
                  <a16:creationId xmlns:a16="http://schemas.microsoft.com/office/drawing/2014/main" id="{B357BC3B-30FB-4B25-92D5-AB194EAEA1C0}"/>
                </a:ext>
              </a:extLst>
            </p:cNvPr>
            <p:cNvSpPr/>
            <p:nvPr/>
          </p:nvSpPr>
          <p:spPr>
            <a:xfrm>
              <a:off x="417364" y="3773872"/>
              <a:ext cx="1263297" cy="425100"/>
            </a:xfrm>
            <a:prstGeom prst="roundRect">
              <a:avLst>
                <a:gd name="adj" fmla="val 6314"/>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ja-JP" sz="800" b="1"/>
                <a:t>3.</a:t>
              </a:r>
              <a:r>
                <a:rPr lang="ja-JP" altLang="en-US" sz="800" b="1"/>
                <a:t>素</a:t>
              </a:r>
              <a:r>
                <a:rPr lang="zh-TW" altLang="en-US" sz="800" b="1"/>
                <a:t>板撓曲度</a:t>
              </a:r>
              <a:endParaRPr lang="en-US" altLang="zh-TW" sz="800" b="1"/>
            </a:p>
            <a:p>
              <a:r>
                <a:rPr lang="zh-TW" altLang="en-US" sz="800">
                  <a:latin typeface="Meiryo UI" panose="020B0604030504040204" pitchFamily="34" charset="-128"/>
                  <a:ea typeface="Meiryo UI" panose="020B0604030504040204" pitchFamily="34" charset="-128"/>
                </a:rPr>
                <a:t>⇒</a:t>
              </a:r>
              <a:r>
                <a:rPr lang="ja-JP" altLang="en-US" sz="800">
                  <a:latin typeface="Meiryo UI" panose="020B0604030504040204" pitchFamily="34" charset="-128"/>
                  <a:ea typeface="Meiryo UI" panose="020B0604030504040204" pitchFamily="34" charset="-128"/>
                </a:rPr>
                <a:t>　</a:t>
              </a:r>
              <a:r>
                <a:rPr lang="en-US" altLang="zh-TW" sz="800">
                  <a:latin typeface="Meiryo UI" panose="020B0604030504040204" pitchFamily="34" charset="-128"/>
                  <a:ea typeface="Meiryo UI" panose="020B0604030504040204" pitchFamily="34" charset="-128"/>
                </a:rPr>
                <a:t>O-RING</a:t>
              </a:r>
              <a:r>
                <a:rPr lang="zh-TW" altLang="en-US" sz="800">
                  <a:latin typeface="Meiryo UI" panose="020B0604030504040204" pitchFamily="34" charset="-128"/>
                  <a:ea typeface="Meiryo UI" panose="020B0604030504040204" pitchFamily="34" charset="-128"/>
                </a:rPr>
                <a:t>追加</a:t>
              </a:r>
              <a:r>
                <a:rPr lang="ja-JP" altLang="en-US" sz="800">
                  <a:latin typeface="Meiryo UI" panose="020B0604030504040204" pitchFamily="34" charset="-128"/>
                  <a:ea typeface="Meiryo UI" panose="020B0604030504040204" pitchFamily="34" charset="-128"/>
                </a:rPr>
                <a:t>で</a:t>
              </a:r>
              <a:endParaRPr lang="en-US" altLang="zh-TW" sz="800">
                <a:latin typeface="Meiryo UI" panose="020B0604030504040204" pitchFamily="34" charset="-128"/>
                <a:ea typeface="Meiryo UI" panose="020B0604030504040204" pitchFamily="34" charset="-128"/>
              </a:endParaRPr>
            </a:p>
            <a:p>
              <a:r>
                <a:rPr lang="ja-JP" altLang="en-US" sz="800">
                  <a:latin typeface="Meiryo UI" panose="020B0604030504040204" pitchFamily="34" charset="-128"/>
                  <a:ea typeface="Meiryo UI" panose="020B0604030504040204" pitchFamily="34" charset="-128"/>
                </a:rPr>
                <a:t>　　</a:t>
              </a:r>
              <a:r>
                <a:rPr lang="en-US" altLang="zh-TW" sz="800">
                  <a:latin typeface="Meiryo UI" panose="020B0604030504040204" pitchFamily="34" charset="-128"/>
                  <a:ea typeface="Meiryo UI" panose="020B0604030504040204" pitchFamily="34" charset="-128"/>
                </a:rPr>
                <a:t>Roll</a:t>
              </a:r>
              <a:r>
                <a:rPr lang="zh-TW" altLang="en-US" sz="800">
                  <a:latin typeface="Meiryo UI" panose="020B0604030504040204" pitchFamily="34" charset="-128"/>
                  <a:ea typeface="Meiryo UI" panose="020B0604030504040204" pitchFamily="34" charset="-128"/>
                </a:rPr>
                <a:t>間</a:t>
              </a:r>
              <a:r>
                <a:rPr lang="ja-JP" altLang="en-US" sz="800">
                  <a:latin typeface="Meiryo UI" panose="020B0604030504040204" pitchFamily="34" charset="-128"/>
                  <a:ea typeface="Meiryo UI" panose="020B0604030504040204" pitchFamily="34" charset="-128"/>
                </a:rPr>
                <a:t>にガラスの支え</a:t>
              </a:r>
              <a:endParaRPr lang="zh-TW" altLang="en-US" sz="800"/>
            </a:p>
          </p:txBody>
        </p:sp>
        <p:sp>
          <p:nvSpPr>
            <p:cNvPr id="61" name="矩形 60">
              <a:extLst>
                <a:ext uri="{FF2B5EF4-FFF2-40B4-BE49-F238E27FC236}">
                  <a16:creationId xmlns:a16="http://schemas.microsoft.com/office/drawing/2014/main" id="{B4FF362B-F6E2-4CD1-9968-0C5B0440B8BA}"/>
                </a:ext>
              </a:extLst>
            </p:cNvPr>
            <p:cNvSpPr/>
            <p:nvPr/>
          </p:nvSpPr>
          <p:spPr>
            <a:xfrm>
              <a:off x="418117" y="4229021"/>
              <a:ext cx="1260000" cy="1739047"/>
            </a:xfrm>
            <a:prstGeom prst="rect">
              <a:avLst/>
            </a:prstGeom>
            <a:ln/>
          </p:spPr>
          <p:style>
            <a:lnRef idx="2">
              <a:schemeClr val="accent6"/>
            </a:lnRef>
            <a:fillRef idx="1">
              <a:schemeClr val="lt1"/>
            </a:fillRef>
            <a:effectRef idx="0">
              <a:schemeClr val="accent6"/>
            </a:effectRef>
            <a:fontRef idx="minor">
              <a:schemeClr val="dk1"/>
            </a:fontRef>
          </p:style>
          <p:txBody>
            <a:bodyPr rtlCol="0" anchor="ctr"/>
            <a:lstStyle/>
            <a:p>
              <a:pPr algn="ctr"/>
              <a:endParaRPr lang="zh-TW" altLang="en-US" sz="800"/>
            </a:p>
          </p:txBody>
        </p:sp>
        <p:grpSp>
          <p:nvGrpSpPr>
            <p:cNvPr id="129" name="群組 128">
              <a:extLst>
                <a:ext uri="{FF2B5EF4-FFF2-40B4-BE49-F238E27FC236}">
                  <a16:creationId xmlns:a16="http://schemas.microsoft.com/office/drawing/2014/main" id="{3938EF7C-D2EF-6AFF-2C6A-5EB09D694030}"/>
                </a:ext>
              </a:extLst>
            </p:cNvPr>
            <p:cNvGrpSpPr/>
            <p:nvPr/>
          </p:nvGrpSpPr>
          <p:grpSpPr>
            <a:xfrm>
              <a:off x="466664" y="4188072"/>
              <a:ext cx="1185258" cy="400772"/>
              <a:chOff x="1006558" y="4742244"/>
              <a:chExt cx="2465887" cy="916729"/>
            </a:xfrm>
          </p:grpSpPr>
          <p:sp>
            <p:nvSpPr>
              <p:cNvPr id="131" name="手繪多邊形: 圖案 130">
                <a:extLst>
                  <a:ext uri="{FF2B5EF4-FFF2-40B4-BE49-F238E27FC236}">
                    <a16:creationId xmlns:a16="http://schemas.microsoft.com/office/drawing/2014/main" id="{D5EF3929-3C8E-DF90-5A73-EDCC7BADE0CA}"/>
                  </a:ext>
                </a:extLst>
              </p:cNvPr>
              <p:cNvSpPr/>
              <p:nvPr/>
            </p:nvSpPr>
            <p:spPr>
              <a:xfrm>
                <a:off x="1073013" y="5030951"/>
                <a:ext cx="1872000" cy="108000"/>
              </a:xfrm>
              <a:custGeom>
                <a:avLst/>
                <a:gdLst>
                  <a:gd name="connsiteX0" fmla="*/ 0 w 1651000"/>
                  <a:gd name="connsiteY0" fmla="*/ 14270 h 132803"/>
                  <a:gd name="connsiteX1" fmla="*/ 1100666 w 1651000"/>
                  <a:gd name="connsiteY1" fmla="*/ 5803 h 132803"/>
                  <a:gd name="connsiteX2" fmla="*/ 1549400 w 1651000"/>
                  <a:gd name="connsiteY2" fmla="*/ 90470 h 132803"/>
                  <a:gd name="connsiteX3" fmla="*/ 1651000 w 1651000"/>
                  <a:gd name="connsiteY3" fmla="*/ 132803 h 132803"/>
                </a:gdLst>
                <a:ahLst/>
                <a:cxnLst>
                  <a:cxn ang="0">
                    <a:pos x="connsiteX0" y="connsiteY0"/>
                  </a:cxn>
                  <a:cxn ang="0">
                    <a:pos x="connsiteX1" y="connsiteY1"/>
                  </a:cxn>
                  <a:cxn ang="0">
                    <a:pos x="connsiteX2" y="connsiteY2"/>
                  </a:cxn>
                  <a:cxn ang="0">
                    <a:pos x="connsiteX3" y="connsiteY3"/>
                  </a:cxn>
                </a:cxnLst>
                <a:rect l="l" t="t" r="r" b="b"/>
                <a:pathLst>
                  <a:path w="1651000" h="132803">
                    <a:moveTo>
                      <a:pt x="0" y="14270"/>
                    </a:moveTo>
                    <a:cubicBezTo>
                      <a:pt x="421216" y="3686"/>
                      <a:pt x="842433" y="-6897"/>
                      <a:pt x="1100666" y="5803"/>
                    </a:cubicBezTo>
                    <a:cubicBezTo>
                      <a:pt x="1358899" y="18503"/>
                      <a:pt x="1457678" y="69303"/>
                      <a:pt x="1549400" y="90470"/>
                    </a:cubicBezTo>
                    <a:cubicBezTo>
                      <a:pt x="1641122" y="111637"/>
                      <a:pt x="1646061" y="122220"/>
                      <a:pt x="1651000" y="132803"/>
                    </a:cubicBezTo>
                  </a:path>
                </a:pathLst>
              </a:custGeom>
              <a:ln w="28575">
                <a:solidFill>
                  <a:srgbClr val="00FF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sz="800"/>
              </a:p>
            </p:txBody>
          </p:sp>
          <p:sp>
            <p:nvSpPr>
              <p:cNvPr id="132" name="橢圓 131">
                <a:extLst>
                  <a:ext uri="{FF2B5EF4-FFF2-40B4-BE49-F238E27FC236}">
                    <a16:creationId xmlns:a16="http://schemas.microsoft.com/office/drawing/2014/main" id="{2EB74E0C-D80C-BA5B-61E0-D4CA7C9D30B4}"/>
                  </a:ext>
                </a:extLst>
              </p:cNvPr>
              <p:cNvSpPr/>
              <p:nvPr/>
            </p:nvSpPr>
            <p:spPr>
              <a:xfrm>
                <a:off x="1006558" y="5057279"/>
                <a:ext cx="504056" cy="504056"/>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33" name="橢圓 132">
                <a:extLst>
                  <a:ext uri="{FF2B5EF4-FFF2-40B4-BE49-F238E27FC236}">
                    <a16:creationId xmlns:a16="http://schemas.microsoft.com/office/drawing/2014/main" id="{DEEE06A7-2D91-2DEE-7478-ECFBCD5A2AC6}"/>
                  </a:ext>
                </a:extLst>
              </p:cNvPr>
              <p:cNvSpPr/>
              <p:nvPr/>
            </p:nvSpPr>
            <p:spPr>
              <a:xfrm>
                <a:off x="2008017" y="5032888"/>
                <a:ext cx="504056" cy="540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34" name="橢圓 133">
                <a:extLst>
                  <a:ext uri="{FF2B5EF4-FFF2-40B4-BE49-F238E27FC236}">
                    <a16:creationId xmlns:a16="http://schemas.microsoft.com/office/drawing/2014/main" id="{960C0DC7-B608-C02D-2C4E-1826BB0DA310}"/>
                  </a:ext>
                </a:extLst>
              </p:cNvPr>
              <p:cNvSpPr/>
              <p:nvPr/>
            </p:nvSpPr>
            <p:spPr>
              <a:xfrm>
                <a:off x="2925373" y="5057279"/>
                <a:ext cx="504056" cy="504056"/>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35" name="爆炸: 十四角 134">
                <a:extLst>
                  <a:ext uri="{FF2B5EF4-FFF2-40B4-BE49-F238E27FC236}">
                    <a16:creationId xmlns:a16="http://schemas.microsoft.com/office/drawing/2014/main" id="{317EDEBF-B024-3AA3-DDE8-503A1B803115}"/>
                  </a:ext>
                </a:extLst>
              </p:cNvPr>
              <p:cNvSpPr/>
              <p:nvPr/>
            </p:nvSpPr>
            <p:spPr>
              <a:xfrm>
                <a:off x="2130399" y="4742244"/>
                <a:ext cx="1342046" cy="916729"/>
              </a:xfrm>
              <a:prstGeom prst="irregularSeal2">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800">
                    <a:solidFill>
                      <a:srgbClr val="FF0000"/>
                    </a:solidFill>
                  </a:rPr>
                  <a:t>衝突</a:t>
                </a:r>
                <a:endParaRPr lang="zh-TW" altLang="en-US" sz="800">
                  <a:solidFill>
                    <a:srgbClr val="FF0000"/>
                  </a:solidFill>
                </a:endParaRPr>
              </a:p>
            </p:txBody>
          </p:sp>
        </p:grpSp>
        <p:sp>
          <p:nvSpPr>
            <p:cNvPr id="63" name="箭號: 向下 62">
              <a:extLst>
                <a:ext uri="{FF2B5EF4-FFF2-40B4-BE49-F238E27FC236}">
                  <a16:creationId xmlns:a16="http://schemas.microsoft.com/office/drawing/2014/main" id="{2C095116-5A54-D664-90D2-FE2813069356}"/>
                </a:ext>
              </a:extLst>
            </p:cNvPr>
            <p:cNvSpPr/>
            <p:nvPr/>
          </p:nvSpPr>
          <p:spPr>
            <a:xfrm>
              <a:off x="980570" y="4578810"/>
              <a:ext cx="187202" cy="185202"/>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800"/>
            </a:p>
          </p:txBody>
        </p:sp>
        <p:grpSp>
          <p:nvGrpSpPr>
            <p:cNvPr id="64" name="群組 63">
              <a:extLst>
                <a:ext uri="{FF2B5EF4-FFF2-40B4-BE49-F238E27FC236}">
                  <a16:creationId xmlns:a16="http://schemas.microsoft.com/office/drawing/2014/main" id="{11D3ED23-7364-86AF-6C08-78257585311A}"/>
                </a:ext>
              </a:extLst>
            </p:cNvPr>
            <p:cNvGrpSpPr/>
            <p:nvPr/>
          </p:nvGrpSpPr>
          <p:grpSpPr>
            <a:xfrm>
              <a:off x="417871" y="4573229"/>
              <a:ext cx="1223395" cy="497087"/>
              <a:chOff x="236476" y="2220621"/>
              <a:chExt cx="2067612" cy="758772"/>
            </a:xfrm>
          </p:grpSpPr>
          <p:grpSp>
            <p:nvGrpSpPr>
              <p:cNvPr id="120" name="群組 119">
                <a:extLst>
                  <a:ext uri="{FF2B5EF4-FFF2-40B4-BE49-F238E27FC236}">
                    <a16:creationId xmlns:a16="http://schemas.microsoft.com/office/drawing/2014/main" id="{7962AB41-EA40-6D9F-80ED-05B59D90D9AD}"/>
                  </a:ext>
                </a:extLst>
              </p:cNvPr>
              <p:cNvGrpSpPr/>
              <p:nvPr/>
            </p:nvGrpSpPr>
            <p:grpSpPr>
              <a:xfrm>
                <a:off x="236476" y="2220621"/>
                <a:ext cx="2067612" cy="758772"/>
                <a:chOff x="912958" y="3810891"/>
                <a:chExt cx="2545227" cy="1090291"/>
              </a:xfrm>
            </p:grpSpPr>
            <p:grpSp>
              <p:nvGrpSpPr>
                <p:cNvPr id="123" name="群組 122">
                  <a:extLst>
                    <a:ext uri="{FF2B5EF4-FFF2-40B4-BE49-F238E27FC236}">
                      <a16:creationId xmlns:a16="http://schemas.microsoft.com/office/drawing/2014/main" id="{CD25100F-12A1-7A94-2D9F-7E7B3B6FF8AD}"/>
                    </a:ext>
                  </a:extLst>
                </p:cNvPr>
                <p:cNvGrpSpPr/>
                <p:nvPr/>
              </p:nvGrpSpPr>
              <p:grpSpPr>
                <a:xfrm>
                  <a:off x="1009913" y="4325182"/>
                  <a:ext cx="2448272" cy="576000"/>
                  <a:chOff x="1009913" y="4325182"/>
                  <a:chExt cx="2448272" cy="576000"/>
                </a:xfrm>
              </p:grpSpPr>
              <p:sp>
                <p:nvSpPr>
                  <p:cNvPr id="125" name="橢圓 124">
                    <a:extLst>
                      <a:ext uri="{FF2B5EF4-FFF2-40B4-BE49-F238E27FC236}">
                        <a16:creationId xmlns:a16="http://schemas.microsoft.com/office/drawing/2014/main" id="{F8B643D2-C99A-579A-2996-E682753F4E39}"/>
                      </a:ext>
                    </a:extLst>
                  </p:cNvPr>
                  <p:cNvSpPr/>
                  <p:nvPr/>
                </p:nvSpPr>
                <p:spPr>
                  <a:xfrm>
                    <a:off x="1022897" y="4368526"/>
                    <a:ext cx="504056" cy="504056"/>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26" name="橢圓 125">
                    <a:extLst>
                      <a:ext uri="{FF2B5EF4-FFF2-40B4-BE49-F238E27FC236}">
                        <a16:creationId xmlns:a16="http://schemas.microsoft.com/office/drawing/2014/main" id="{71EBA41F-2516-BBB7-1C4A-51E57D756C38}"/>
                      </a:ext>
                    </a:extLst>
                  </p:cNvPr>
                  <p:cNvSpPr/>
                  <p:nvPr/>
                </p:nvSpPr>
                <p:spPr>
                  <a:xfrm>
                    <a:off x="2024356" y="4344135"/>
                    <a:ext cx="504056" cy="5400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27" name="橢圓 126">
                    <a:extLst>
                      <a:ext uri="{FF2B5EF4-FFF2-40B4-BE49-F238E27FC236}">
                        <a16:creationId xmlns:a16="http://schemas.microsoft.com/office/drawing/2014/main" id="{114E4354-B0A8-8D6F-FE78-C6AE112A3F21}"/>
                      </a:ext>
                    </a:extLst>
                  </p:cNvPr>
                  <p:cNvSpPr/>
                  <p:nvPr/>
                </p:nvSpPr>
                <p:spPr>
                  <a:xfrm>
                    <a:off x="2941712" y="4368526"/>
                    <a:ext cx="504056" cy="504056"/>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128" name="流程圖: 結束點 127">
                    <a:extLst>
                      <a:ext uri="{FF2B5EF4-FFF2-40B4-BE49-F238E27FC236}">
                        <a16:creationId xmlns:a16="http://schemas.microsoft.com/office/drawing/2014/main" id="{86A97519-9C4A-E229-7CDA-CAF43A995F0A}"/>
                      </a:ext>
                    </a:extLst>
                  </p:cNvPr>
                  <p:cNvSpPr/>
                  <p:nvPr/>
                </p:nvSpPr>
                <p:spPr>
                  <a:xfrm>
                    <a:off x="1009913" y="4325182"/>
                    <a:ext cx="2448272" cy="576000"/>
                  </a:xfrm>
                  <a:prstGeom prst="flowChartTerminator">
                    <a:avLst/>
                  </a:prstGeom>
                  <a:noFill/>
                  <a:ln w="28575">
                    <a:solidFill>
                      <a:srgbClr val="FF99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800"/>
                  </a:p>
                </p:txBody>
              </p:sp>
            </p:grpSp>
            <p:sp>
              <p:nvSpPr>
                <p:cNvPr id="124" name="文字方塊 123">
                  <a:extLst>
                    <a:ext uri="{FF2B5EF4-FFF2-40B4-BE49-F238E27FC236}">
                      <a16:creationId xmlns:a16="http://schemas.microsoft.com/office/drawing/2014/main" id="{5E054991-4362-AE9B-3FF5-CF9CB69684A7}"/>
                    </a:ext>
                  </a:extLst>
                </p:cNvPr>
                <p:cNvSpPr txBox="1"/>
                <p:nvPr/>
              </p:nvSpPr>
              <p:spPr>
                <a:xfrm>
                  <a:off x="912958" y="3810891"/>
                  <a:ext cx="1220353" cy="507272"/>
                </a:xfrm>
                <a:prstGeom prst="rect">
                  <a:avLst/>
                </a:prstGeom>
                <a:noFill/>
              </p:spPr>
              <p:txBody>
                <a:bodyPr wrap="square">
                  <a:spAutoFit/>
                </a:bodyPr>
                <a:lstStyle/>
                <a:p>
                  <a:pPr algn="ctr"/>
                  <a:r>
                    <a:rPr lang="ja-JP" altLang="en-US" sz="800">
                      <a:solidFill>
                        <a:srgbClr val="00FFFF"/>
                      </a:solidFill>
                    </a:rPr>
                    <a:t>ガラス</a:t>
                  </a:r>
                  <a:endParaRPr lang="zh-TW" altLang="en-US" sz="800">
                    <a:solidFill>
                      <a:srgbClr val="00FFFF"/>
                    </a:solidFill>
                  </a:endParaRPr>
                </a:p>
              </p:txBody>
            </p:sp>
          </p:grpSp>
          <p:sp>
            <p:nvSpPr>
              <p:cNvPr id="121" name="文字方塊 120">
                <a:extLst>
                  <a:ext uri="{FF2B5EF4-FFF2-40B4-BE49-F238E27FC236}">
                    <a16:creationId xmlns:a16="http://schemas.microsoft.com/office/drawing/2014/main" id="{7141A0DC-7192-1054-5D32-A653F8F4E1E6}"/>
                  </a:ext>
                </a:extLst>
              </p:cNvPr>
              <p:cNvSpPr txBox="1"/>
              <p:nvPr/>
            </p:nvSpPr>
            <p:spPr>
              <a:xfrm>
                <a:off x="643851" y="2623541"/>
                <a:ext cx="1437370" cy="353029"/>
              </a:xfrm>
              <a:prstGeom prst="rect">
                <a:avLst/>
              </a:prstGeom>
              <a:noFill/>
            </p:spPr>
            <p:txBody>
              <a:bodyPr wrap="square">
                <a:spAutoFit/>
              </a:bodyPr>
              <a:lstStyle/>
              <a:p>
                <a:pPr algn="ctr"/>
                <a:r>
                  <a:rPr lang="en-US" altLang="zh-TW" sz="800">
                    <a:solidFill>
                      <a:srgbClr val="FF9900"/>
                    </a:solidFill>
                    <a:latin typeface="Meiryo UI" panose="020B0604030504040204" pitchFamily="34" charset="-128"/>
                    <a:ea typeface="Meiryo UI" panose="020B0604030504040204" pitchFamily="34" charset="-128"/>
                  </a:rPr>
                  <a:t>O-RING</a:t>
                </a:r>
                <a:r>
                  <a:rPr lang="zh-TW" altLang="en-US" sz="800">
                    <a:solidFill>
                      <a:srgbClr val="FF9900"/>
                    </a:solidFill>
                    <a:latin typeface="Meiryo UI" panose="020B0604030504040204" pitchFamily="34" charset="-128"/>
                    <a:ea typeface="Meiryo UI" panose="020B0604030504040204" pitchFamily="34" charset="-128"/>
                  </a:rPr>
                  <a:t>追加</a:t>
                </a:r>
                <a:endParaRPr lang="zh-TW" altLang="en-US" sz="800">
                  <a:solidFill>
                    <a:srgbClr val="FF9900"/>
                  </a:solidFill>
                </a:endParaRPr>
              </a:p>
            </p:txBody>
          </p:sp>
          <p:cxnSp>
            <p:nvCxnSpPr>
              <p:cNvPr id="122" name="直線單箭頭接點 121">
                <a:extLst>
                  <a:ext uri="{FF2B5EF4-FFF2-40B4-BE49-F238E27FC236}">
                    <a16:creationId xmlns:a16="http://schemas.microsoft.com/office/drawing/2014/main" id="{65272E4A-0D57-9BD4-FE73-E4A95D87BF93}"/>
                  </a:ext>
                </a:extLst>
              </p:cNvPr>
              <p:cNvCxnSpPr/>
              <p:nvPr/>
            </p:nvCxnSpPr>
            <p:spPr>
              <a:xfrm>
                <a:off x="468193" y="2561705"/>
                <a:ext cx="1773415" cy="0"/>
              </a:xfrm>
              <a:prstGeom prst="straightConnector1">
                <a:avLst/>
              </a:prstGeom>
              <a:ln w="28575">
                <a:solidFill>
                  <a:srgbClr val="00FFFF"/>
                </a:solidFill>
                <a:tailEnd type="triangle"/>
              </a:ln>
            </p:spPr>
            <p:style>
              <a:lnRef idx="1">
                <a:schemeClr val="accent1"/>
              </a:lnRef>
              <a:fillRef idx="0">
                <a:schemeClr val="accent1"/>
              </a:fillRef>
              <a:effectRef idx="0">
                <a:schemeClr val="accent1"/>
              </a:effectRef>
              <a:fontRef idx="minor">
                <a:schemeClr val="tx1"/>
              </a:fontRef>
            </p:style>
          </p:cxnSp>
        </p:grpSp>
        <p:pic>
          <p:nvPicPr>
            <p:cNvPr id="66" name="Image 1" descr="Image 1">
              <a:extLst>
                <a:ext uri="{FF2B5EF4-FFF2-40B4-BE49-F238E27FC236}">
                  <a16:creationId xmlns:a16="http://schemas.microsoft.com/office/drawing/2014/main" id="{AE8515B1-511F-D21A-734F-87B6349D6754}"/>
                </a:ext>
              </a:extLst>
            </p:cNvPr>
            <p:cNvPicPr>
              <a:picLocks noChangeAspect="1"/>
            </p:cNvPicPr>
            <p:nvPr/>
          </p:nvPicPr>
          <p:blipFill>
            <a:blip r:embed="rId9"/>
            <a:stretch>
              <a:fillRect/>
            </a:stretch>
          </p:blipFill>
          <p:spPr>
            <a:xfrm>
              <a:off x="437512" y="5123319"/>
              <a:ext cx="1214158" cy="834321"/>
            </a:xfrm>
            <a:prstGeom prst="rect">
              <a:avLst/>
            </a:prstGeom>
          </p:spPr>
        </p:pic>
      </p:grpSp>
      <p:grpSp>
        <p:nvGrpSpPr>
          <p:cNvPr id="67" name="群組 66">
            <a:extLst>
              <a:ext uri="{FF2B5EF4-FFF2-40B4-BE49-F238E27FC236}">
                <a16:creationId xmlns:a16="http://schemas.microsoft.com/office/drawing/2014/main" id="{10A62475-8AA0-B5F5-672F-EFA2FB28253D}"/>
              </a:ext>
            </a:extLst>
          </p:cNvPr>
          <p:cNvGrpSpPr/>
          <p:nvPr/>
        </p:nvGrpSpPr>
        <p:grpSpPr>
          <a:xfrm>
            <a:off x="7498220" y="4316438"/>
            <a:ext cx="1393039" cy="1674090"/>
            <a:chOff x="9803129" y="1032476"/>
            <a:chExt cx="2144147" cy="3210783"/>
          </a:xfrm>
        </p:grpSpPr>
        <p:grpSp>
          <p:nvGrpSpPr>
            <p:cNvPr id="104" name="群組 103">
              <a:extLst>
                <a:ext uri="{FF2B5EF4-FFF2-40B4-BE49-F238E27FC236}">
                  <a16:creationId xmlns:a16="http://schemas.microsoft.com/office/drawing/2014/main" id="{55B06A2F-9170-CA40-D309-5AA4F12D8302}"/>
                </a:ext>
              </a:extLst>
            </p:cNvPr>
            <p:cNvGrpSpPr/>
            <p:nvPr/>
          </p:nvGrpSpPr>
          <p:grpSpPr>
            <a:xfrm>
              <a:off x="9803129" y="1032476"/>
              <a:ext cx="2135048" cy="3210783"/>
              <a:chOff x="347133" y="1404028"/>
              <a:chExt cx="2628241" cy="2807466"/>
            </a:xfrm>
          </p:grpSpPr>
          <p:sp>
            <p:nvSpPr>
              <p:cNvPr id="116" name="矩形: 圓角 115">
                <a:extLst>
                  <a:ext uri="{FF2B5EF4-FFF2-40B4-BE49-F238E27FC236}">
                    <a16:creationId xmlns:a16="http://schemas.microsoft.com/office/drawing/2014/main" id="{43C3386B-D80C-ACED-854D-BA694C818AE8}"/>
                  </a:ext>
                </a:extLst>
              </p:cNvPr>
              <p:cNvSpPr/>
              <p:nvPr/>
            </p:nvSpPr>
            <p:spPr>
              <a:xfrm>
                <a:off x="347133" y="1404028"/>
                <a:ext cx="2628241" cy="449506"/>
              </a:xfrm>
              <a:prstGeom prst="roundRect">
                <a:avLst>
                  <a:gd name="adj" fmla="val 6314"/>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TW" sz="800" b="1"/>
                  <a:t>8.P</a:t>
                </a:r>
                <a:r>
                  <a:rPr lang="zh-TW" altLang="en-US" sz="800" b="1"/>
                  <a:t>詰機底棧欠板</a:t>
                </a:r>
                <a:endParaRPr lang="en-US" altLang="zh-TW" sz="800" b="1"/>
              </a:p>
              <a:p>
                <a:pPr algn="ctr"/>
                <a:r>
                  <a:rPr lang="zh-TW" altLang="en-US" sz="800">
                    <a:latin typeface="Meiryo UI" panose="020B0604030504040204" pitchFamily="34" charset="-128"/>
                    <a:ea typeface="Meiryo UI" panose="020B0604030504040204" pitchFamily="34" charset="-128"/>
                  </a:rPr>
                  <a:t>⇒</a:t>
                </a:r>
                <a:r>
                  <a:rPr lang="en-US" altLang="zh-TW" sz="800">
                    <a:latin typeface="Meiryo UI" panose="020B0604030504040204" pitchFamily="34" charset="-128"/>
                    <a:ea typeface="Meiryo UI" panose="020B0604030504040204" pitchFamily="34" charset="-128"/>
                  </a:rPr>
                  <a:t>P</a:t>
                </a:r>
                <a:r>
                  <a:rPr lang="zh-TW" altLang="en-US" sz="800">
                    <a:latin typeface="Meiryo UI" panose="020B0604030504040204" pitchFamily="34" charset="-128"/>
                    <a:ea typeface="Meiryo UI" panose="020B0604030504040204" pitchFamily="34" charset="-128"/>
                  </a:rPr>
                  <a:t>詰機爪前</a:t>
                </a:r>
                <a:r>
                  <a:rPr lang="ja-JP" altLang="en-US" sz="800">
                    <a:latin typeface="Meiryo UI" panose="020B0604030504040204" pitchFamily="34" charset="-128"/>
                    <a:ea typeface="Meiryo UI" panose="020B0604030504040204" pitchFamily="34" charset="-128"/>
                  </a:rPr>
                  <a:t>に支えコロ追加</a:t>
                </a:r>
                <a:endParaRPr lang="zh-TW" altLang="en-US" sz="800"/>
              </a:p>
            </p:txBody>
          </p:sp>
          <p:sp>
            <p:nvSpPr>
              <p:cNvPr id="117" name="矩形 116">
                <a:extLst>
                  <a:ext uri="{FF2B5EF4-FFF2-40B4-BE49-F238E27FC236}">
                    <a16:creationId xmlns:a16="http://schemas.microsoft.com/office/drawing/2014/main" id="{C68AEE4A-FCBE-1043-B78A-E29DD8A69F27}"/>
                  </a:ext>
                </a:extLst>
              </p:cNvPr>
              <p:cNvSpPr/>
              <p:nvPr/>
            </p:nvSpPr>
            <p:spPr>
              <a:xfrm>
                <a:off x="348699" y="1874098"/>
                <a:ext cx="2616428" cy="2337396"/>
              </a:xfrm>
              <a:prstGeom prst="rect">
                <a:avLst/>
              </a:prstGeom>
              <a:ln/>
            </p:spPr>
            <p:style>
              <a:lnRef idx="2">
                <a:schemeClr val="accent6"/>
              </a:lnRef>
              <a:fillRef idx="1">
                <a:schemeClr val="lt1"/>
              </a:fillRef>
              <a:effectRef idx="0">
                <a:schemeClr val="accent6"/>
              </a:effectRef>
              <a:fontRef idx="minor">
                <a:schemeClr val="dk1"/>
              </a:fontRef>
            </p:style>
            <p:txBody>
              <a:bodyPr rtlCol="0" anchor="ctr"/>
              <a:lstStyle/>
              <a:p>
                <a:pPr algn="ctr"/>
                <a:endParaRPr lang="zh-TW" altLang="en-US" sz="800"/>
              </a:p>
            </p:txBody>
          </p:sp>
        </p:grpSp>
        <p:grpSp>
          <p:nvGrpSpPr>
            <p:cNvPr id="106" name="群組 105">
              <a:extLst>
                <a:ext uri="{FF2B5EF4-FFF2-40B4-BE49-F238E27FC236}">
                  <a16:creationId xmlns:a16="http://schemas.microsoft.com/office/drawing/2014/main" id="{E9B51A4B-95BB-24FA-4E76-BA8233AC4315}"/>
                </a:ext>
              </a:extLst>
            </p:cNvPr>
            <p:cNvGrpSpPr/>
            <p:nvPr/>
          </p:nvGrpSpPr>
          <p:grpSpPr>
            <a:xfrm>
              <a:off x="9869378" y="2322195"/>
              <a:ext cx="2077898" cy="699356"/>
              <a:chOff x="2783340" y="2591236"/>
              <a:chExt cx="2077898" cy="623586"/>
            </a:xfrm>
          </p:grpSpPr>
          <p:pic>
            <p:nvPicPr>
              <p:cNvPr id="113" name="圖片 112">
                <a:extLst>
                  <a:ext uri="{FF2B5EF4-FFF2-40B4-BE49-F238E27FC236}">
                    <a16:creationId xmlns:a16="http://schemas.microsoft.com/office/drawing/2014/main" id="{562F9AA9-D7B1-ED76-59E5-28E56A419E46}"/>
                  </a:ext>
                </a:extLst>
              </p:cNvPr>
              <p:cNvPicPr>
                <a:picLocks noChangeAspect="1"/>
              </p:cNvPicPr>
              <p:nvPr/>
            </p:nvPicPr>
            <p:blipFill>
              <a:blip r:embed="rId10"/>
              <a:stretch>
                <a:fillRect/>
              </a:stretch>
            </p:blipFill>
            <p:spPr>
              <a:xfrm>
                <a:off x="2783340" y="2591236"/>
                <a:ext cx="2029157" cy="360000"/>
              </a:xfrm>
              <a:prstGeom prst="rect">
                <a:avLst/>
              </a:prstGeom>
            </p:spPr>
          </p:pic>
          <p:sp>
            <p:nvSpPr>
              <p:cNvPr id="114" name="手繪多邊形: 圖案 113">
                <a:extLst>
                  <a:ext uri="{FF2B5EF4-FFF2-40B4-BE49-F238E27FC236}">
                    <a16:creationId xmlns:a16="http://schemas.microsoft.com/office/drawing/2014/main" id="{4EF5E337-CEC7-14E8-AEAD-069BE16C0C37}"/>
                  </a:ext>
                </a:extLst>
              </p:cNvPr>
              <p:cNvSpPr/>
              <p:nvPr/>
            </p:nvSpPr>
            <p:spPr>
              <a:xfrm>
                <a:off x="2877988" y="2682013"/>
                <a:ext cx="1983250" cy="45719"/>
              </a:xfrm>
              <a:custGeom>
                <a:avLst/>
                <a:gdLst>
                  <a:gd name="connsiteX0" fmla="*/ 0 w 1921933"/>
                  <a:gd name="connsiteY0" fmla="*/ 0 h 162573"/>
                  <a:gd name="connsiteX1" fmla="*/ 474133 w 1921933"/>
                  <a:gd name="connsiteY1" fmla="*/ 33866 h 162573"/>
                  <a:gd name="connsiteX2" fmla="*/ 821267 w 1921933"/>
                  <a:gd name="connsiteY2" fmla="*/ 152400 h 162573"/>
                  <a:gd name="connsiteX3" fmla="*/ 1024467 w 1921933"/>
                  <a:gd name="connsiteY3" fmla="*/ 152400 h 162573"/>
                  <a:gd name="connsiteX4" fmla="*/ 1193800 w 1921933"/>
                  <a:gd name="connsiteY4" fmla="*/ 118533 h 162573"/>
                  <a:gd name="connsiteX5" fmla="*/ 1439333 w 1921933"/>
                  <a:gd name="connsiteY5" fmla="*/ 59266 h 162573"/>
                  <a:gd name="connsiteX6" fmla="*/ 1464733 w 1921933"/>
                  <a:gd name="connsiteY6" fmla="*/ 42333 h 162573"/>
                  <a:gd name="connsiteX7" fmla="*/ 1921933 w 1921933"/>
                  <a:gd name="connsiteY7" fmla="*/ 33866 h 162573"/>
                  <a:gd name="connsiteX0" fmla="*/ 0 w 1921933"/>
                  <a:gd name="connsiteY0" fmla="*/ 0 h 153735"/>
                  <a:gd name="connsiteX1" fmla="*/ 474133 w 1921933"/>
                  <a:gd name="connsiteY1" fmla="*/ 33866 h 153735"/>
                  <a:gd name="connsiteX2" fmla="*/ 855134 w 1921933"/>
                  <a:gd name="connsiteY2" fmla="*/ 135467 h 153735"/>
                  <a:gd name="connsiteX3" fmla="*/ 1024467 w 1921933"/>
                  <a:gd name="connsiteY3" fmla="*/ 152400 h 153735"/>
                  <a:gd name="connsiteX4" fmla="*/ 1193800 w 1921933"/>
                  <a:gd name="connsiteY4" fmla="*/ 118533 h 153735"/>
                  <a:gd name="connsiteX5" fmla="*/ 1439333 w 1921933"/>
                  <a:gd name="connsiteY5" fmla="*/ 59266 h 153735"/>
                  <a:gd name="connsiteX6" fmla="*/ 1464733 w 1921933"/>
                  <a:gd name="connsiteY6" fmla="*/ 42333 h 153735"/>
                  <a:gd name="connsiteX7" fmla="*/ 1921933 w 1921933"/>
                  <a:gd name="connsiteY7" fmla="*/ 33866 h 153735"/>
                  <a:gd name="connsiteX0" fmla="*/ 0 w 1921933"/>
                  <a:gd name="connsiteY0" fmla="*/ 0 h 154281"/>
                  <a:gd name="connsiteX1" fmla="*/ 465666 w 1921933"/>
                  <a:gd name="connsiteY1" fmla="*/ 16932 h 154281"/>
                  <a:gd name="connsiteX2" fmla="*/ 855134 w 1921933"/>
                  <a:gd name="connsiteY2" fmla="*/ 135467 h 154281"/>
                  <a:gd name="connsiteX3" fmla="*/ 1024467 w 1921933"/>
                  <a:gd name="connsiteY3" fmla="*/ 152400 h 154281"/>
                  <a:gd name="connsiteX4" fmla="*/ 1193800 w 1921933"/>
                  <a:gd name="connsiteY4" fmla="*/ 118533 h 154281"/>
                  <a:gd name="connsiteX5" fmla="*/ 1439333 w 1921933"/>
                  <a:gd name="connsiteY5" fmla="*/ 59266 h 154281"/>
                  <a:gd name="connsiteX6" fmla="*/ 1464733 w 1921933"/>
                  <a:gd name="connsiteY6" fmla="*/ 42333 h 154281"/>
                  <a:gd name="connsiteX7" fmla="*/ 1921933 w 1921933"/>
                  <a:gd name="connsiteY7" fmla="*/ 33866 h 154281"/>
                  <a:gd name="connsiteX0" fmla="*/ 0 w 1921933"/>
                  <a:gd name="connsiteY0" fmla="*/ 0 h 154281"/>
                  <a:gd name="connsiteX1" fmla="*/ 465666 w 1921933"/>
                  <a:gd name="connsiteY1" fmla="*/ 16932 h 154281"/>
                  <a:gd name="connsiteX2" fmla="*/ 855134 w 1921933"/>
                  <a:gd name="connsiteY2" fmla="*/ 135467 h 154281"/>
                  <a:gd name="connsiteX3" fmla="*/ 1024467 w 1921933"/>
                  <a:gd name="connsiteY3" fmla="*/ 152400 h 154281"/>
                  <a:gd name="connsiteX4" fmla="*/ 1193800 w 1921933"/>
                  <a:gd name="connsiteY4" fmla="*/ 118533 h 154281"/>
                  <a:gd name="connsiteX5" fmla="*/ 1439333 w 1921933"/>
                  <a:gd name="connsiteY5" fmla="*/ 59266 h 154281"/>
                  <a:gd name="connsiteX6" fmla="*/ 1464733 w 1921933"/>
                  <a:gd name="connsiteY6" fmla="*/ 42333 h 154281"/>
                  <a:gd name="connsiteX7" fmla="*/ 1921933 w 1921933"/>
                  <a:gd name="connsiteY7" fmla="*/ 33866 h 154281"/>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185333 w 1921933"/>
                  <a:gd name="connsiteY4" fmla="*/ 93133 h 156163"/>
                  <a:gd name="connsiteX5" fmla="*/ 1439333 w 1921933"/>
                  <a:gd name="connsiteY5" fmla="*/ 59266 h 156163"/>
                  <a:gd name="connsiteX6" fmla="*/ 1464733 w 1921933"/>
                  <a:gd name="connsiteY6" fmla="*/ 42333 h 156163"/>
                  <a:gd name="connsiteX7" fmla="*/ 1921933 w 1921933"/>
                  <a:gd name="connsiteY7" fmla="*/ 33866 h 156163"/>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185333 w 1921933"/>
                  <a:gd name="connsiteY4" fmla="*/ 93133 h 156163"/>
                  <a:gd name="connsiteX5" fmla="*/ 1439333 w 1921933"/>
                  <a:gd name="connsiteY5" fmla="*/ 59266 h 156163"/>
                  <a:gd name="connsiteX6" fmla="*/ 1464733 w 1921933"/>
                  <a:gd name="connsiteY6" fmla="*/ 42333 h 156163"/>
                  <a:gd name="connsiteX7" fmla="*/ 1921933 w 1921933"/>
                  <a:gd name="connsiteY7" fmla="*/ 33866 h 156163"/>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185333 w 1921933"/>
                  <a:gd name="connsiteY4" fmla="*/ 93133 h 156163"/>
                  <a:gd name="connsiteX5" fmla="*/ 1439333 w 1921933"/>
                  <a:gd name="connsiteY5" fmla="*/ 59266 h 156163"/>
                  <a:gd name="connsiteX6" fmla="*/ 1447800 w 1921933"/>
                  <a:gd name="connsiteY6" fmla="*/ 33866 h 156163"/>
                  <a:gd name="connsiteX7" fmla="*/ 1921933 w 1921933"/>
                  <a:gd name="connsiteY7" fmla="*/ 33866 h 156163"/>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185333 w 1921933"/>
                  <a:gd name="connsiteY4" fmla="*/ 93133 h 156163"/>
                  <a:gd name="connsiteX5" fmla="*/ 1439333 w 1921933"/>
                  <a:gd name="connsiteY5" fmla="*/ 59266 h 156163"/>
                  <a:gd name="connsiteX6" fmla="*/ 1456266 w 1921933"/>
                  <a:gd name="connsiteY6" fmla="*/ 16932 h 156163"/>
                  <a:gd name="connsiteX7" fmla="*/ 1921933 w 1921933"/>
                  <a:gd name="connsiteY7" fmla="*/ 33866 h 156163"/>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219199 w 1921933"/>
                  <a:gd name="connsiteY4" fmla="*/ 93133 h 156163"/>
                  <a:gd name="connsiteX5" fmla="*/ 1439333 w 1921933"/>
                  <a:gd name="connsiteY5" fmla="*/ 59266 h 156163"/>
                  <a:gd name="connsiteX6" fmla="*/ 1456266 w 1921933"/>
                  <a:gd name="connsiteY6" fmla="*/ 16932 h 156163"/>
                  <a:gd name="connsiteX7" fmla="*/ 1921933 w 1921933"/>
                  <a:gd name="connsiteY7" fmla="*/ 33866 h 156163"/>
                  <a:gd name="connsiteX0" fmla="*/ 0 w 1921933"/>
                  <a:gd name="connsiteY0" fmla="*/ 0 h 156163"/>
                  <a:gd name="connsiteX1" fmla="*/ 465666 w 1921933"/>
                  <a:gd name="connsiteY1" fmla="*/ 16932 h 156163"/>
                  <a:gd name="connsiteX2" fmla="*/ 829734 w 1921933"/>
                  <a:gd name="connsiteY2" fmla="*/ 135467 h 156163"/>
                  <a:gd name="connsiteX3" fmla="*/ 1024467 w 1921933"/>
                  <a:gd name="connsiteY3" fmla="*/ 152400 h 156163"/>
                  <a:gd name="connsiteX4" fmla="*/ 1219199 w 1921933"/>
                  <a:gd name="connsiteY4" fmla="*/ 93133 h 156163"/>
                  <a:gd name="connsiteX5" fmla="*/ 1439333 w 1921933"/>
                  <a:gd name="connsiteY5" fmla="*/ 59266 h 156163"/>
                  <a:gd name="connsiteX6" fmla="*/ 1456266 w 1921933"/>
                  <a:gd name="connsiteY6" fmla="*/ 16932 h 156163"/>
                  <a:gd name="connsiteX7" fmla="*/ 1921933 w 1921933"/>
                  <a:gd name="connsiteY7" fmla="*/ 33866 h 156163"/>
                  <a:gd name="connsiteX0" fmla="*/ 0 w 1921933"/>
                  <a:gd name="connsiteY0" fmla="*/ 17159 h 173322"/>
                  <a:gd name="connsiteX1" fmla="*/ 465666 w 1921933"/>
                  <a:gd name="connsiteY1" fmla="*/ 34091 h 173322"/>
                  <a:gd name="connsiteX2" fmla="*/ 829734 w 1921933"/>
                  <a:gd name="connsiteY2" fmla="*/ 152626 h 173322"/>
                  <a:gd name="connsiteX3" fmla="*/ 1024467 w 1921933"/>
                  <a:gd name="connsiteY3" fmla="*/ 169559 h 173322"/>
                  <a:gd name="connsiteX4" fmla="*/ 1219199 w 1921933"/>
                  <a:gd name="connsiteY4" fmla="*/ 110292 h 173322"/>
                  <a:gd name="connsiteX5" fmla="*/ 1439333 w 1921933"/>
                  <a:gd name="connsiteY5" fmla="*/ 76425 h 173322"/>
                  <a:gd name="connsiteX6" fmla="*/ 1430866 w 1921933"/>
                  <a:gd name="connsiteY6" fmla="*/ 224 h 173322"/>
                  <a:gd name="connsiteX7" fmla="*/ 1921933 w 1921933"/>
                  <a:gd name="connsiteY7" fmla="*/ 51025 h 173322"/>
                  <a:gd name="connsiteX0" fmla="*/ 0 w 1921933"/>
                  <a:gd name="connsiteY0" fmla="*/ 0 h 156163"/>
                  <a:gd name="connsiteX1" fmla="*/ 465666 w 1921933"/>
                  <a:gd name="connsiteY1" fmla="*/ 16932 h 156163"/>
                  <a:gd name="connsiteX2" fmla="*/ 829734 w 1921933"/>
                  <a:gd name="connsiteY2" fmla="*/ 135467 h 156163"/>
                  <a:gd name="connsiteX3" fmla="*/ 1024467 w 1921933"/>
                  <a:gd name="connsiteY3" fmla="*/ 152400 h 156163"/>
                  <a:gd name="connsiteX4" fmla="*/ 1219199 w 1921933"/>
                  <a:gd name="connsiteY4" fmla="*/ 93133 h 156163"/>
                  <a:gd name="connsiteX5" fmla="*/ 1439333 w 1921933"/>
                  <a:gd name="connsiteY5" fmla="*/ 59266 h 156163"/>
                  <a:gd name="connsiteX6" fmla="*/ 1557866 w 1921933"/>
                  <a:gd name="connsiteY6" fmla="*/ 33865 h 156163"/>
                  <a:gd name="connsiteX7" fmla="*/ 1921933 w 1921933"/>
                  <a:gd name="connsiteY7" fmla="*/ 33866 h 156163"/>
                  <a:gd name="connsiteX0" fmla="*/ 0 w 1921933"/>
                  <a:gd name="connsiteY0" fmla="*/ 0 h 156163"/>
                  <a:gd name="connsiteX1" fmla="*/ 465666 w 1921933"/>
                  <a:gd name="connsiteY1" fmla="*/ 16932 h 156163"/>
                  <a:gd name="connsiteX2" fmla="*/ 829734 w 1921933"/>
                  <a:gd name="connsiteY2" fmla="*/ 135467 h 156163"/>
                  <a:gd name="connsiteX3" fmla="*/ 1024467 w 1921933"/>
                  <a:gd name="connsiteY3" fmla="*/ 152400 h 156163"/>
                  <a:gd name="connsiteX4" fmla="*/ 1219199 w 1921933"/>
                  <a:gd name="connsiteY4" fmla="*/ 93133 h 156163"/>
                  <a:gd name="connsiteX5" fmla="*/ 1439333 w 1921933"/>
                  <a:gd name="connsiteY5" fmla="*/ 59266 h 156163"/>
                  <a:gd name="connsiteX6" fmla="*/ 1557866 w 1921933"/>
                  <a:gd name="connsiteY6" fmla="*/ 33865 h 156163"/>
                  <a:gd name="connsiteX7" fmla="*/ 1921933 w 1921933"/>
                  <a:gd name="connsiteY7" fmla="*/ 33866 h 1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1933" h="156163">
                    <a:moveTo>
                      <a:pt x="0" y="0"/>
                    </a:moveTo>
                    <a:cubicBezTo>
                      <a:pt x="168627" y="4233"/>
                      <a:pt x="327377" y="-5646"/>
                      <a:pt x="465666" y="16932"/>
                    </a:cubicBezTo>
                    <a:cubicBezTo>
                      <a:pt x="603955" y="39510"/>
                      <a:pt x="736600" y="112889"/>
                      <a:pt x="829734" y="135467"/>
                    </a:cubicBezTo>
                    <a:cubicBezTo>
                      <a:pt x="922868" y="158045"/>
                      <a:pt x="959556" y="159456"/>
                      <a:pt x="1024467" y="152400"/>
                    </a:cubicBezTo>
                    <a:cubicBezTo>
                      <a:pt x="1089378" y="145344"/>
                      <a:pt x="1116189" y="134055"/>
                      <a:pt x="1219199" y="93133"/>
                    </a:cubicBezTo>
                    <a:cubicBezTo>
                      <a:pt x="1322209" y="52211"/>
                      <a:pt x="1382888" y="69144"/>
                      <a:pt x="1439333" y="59266"/>
                    </a:cubicBezTo>
                    <a:cubicBezTo>
                      <a:pt x="1495778" y="49388"/>
                      <a:pt x="1375833" y="29631"/>
                      <a:pt x="1557866" y="33865"/>
                    </a:cubicBezTo>
                    <a:cubicBezTo>
                      <a:pt x="1638299" y="29632"/>
                      <a:pt x="1733549" y="35983"/>
                      <a:pt x="1921933" y="33866"/>
                    </a:cubicBezTo>
                  </a:path>
                </a:pathLst>
              </a:custGeom>
              <a:noFill/>
              <a:ln w="28575">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800"/>
              </a:p>
            </p:txBody>
          </p:sp>
          <p:sp>
            <p:nvSpPr>
              <p:cNvPr id="115" name="文字方塊 114">
                <a:extLst>
                  <a:ext uri="{FF2B5EF4-FFF2-40B4-BE49-F238E27FC236}">
                    <a16:creationId xmlns:a16="http://schemas.microsoft.com/office/drawing/2014/main" id="{05D6EFA9-7A95-67FA-503A-12373432155B}"/>
                  </a:ext>
                </a:extLst>
              </p:cNvPr>
              <p:cNvSpPr txBox="1"/>
              <p:nvPr/>
            </p:nvSpPr>
            <p:spPr>
              <a:xfrm>
                <a:off x="3356705" y="2827850"/>
                <a:ext cx="1427761" cy="386972"/>
              </a:xfrm>
              <a:prstGeom prst="rect">
                <a:avLst/>
              </a:prstGeom>
              <a:noFill/>
            </p:spPr>
            <p:txBody>
              <a:bodyPr wrap="square">
                <a:spAutoFit/>
              </a:bodyPr>
              <a:lstStyle/>
              <a:p>
                <a:r>
                  <a:rPr lang="ja-JP" altLang="en-US" sz="800">
                    <a:solidFill>
                      <a:srgbClr val="0000FF"/>
                    </a:solidFill>
                    <a:latin typeface="Meiryo UI" panose="020B0604030504040204" pitchFamily="34" charset="-128"/>
                    <a:ea typeface="Meiryo UI" panose="020B0604030504040204" pitchFamily="34" charset="-128"/>
                  </a:rPr>
                  <a:t>支えコロ追加</a:t>
                </a:r>
                <a:endParaRPr lang="zh-TW" altLang="en-US" sz="800">
                  <a:solidFill>
                    <a:srgbClr val="0000FF"/>
                  </a:solidFill>
                </a:endParaRPr>
              </a:p>
            </p:txBody>
          </p:sp>
        </p:grpSp>
        <p:grpSp>
          <p:nvGrpSpPr>
            <p:cNvPr id="107" name="群組 106">
              <a:extLst>
                <a:ext uri="{FF2B5EF4-FFF2-40B4-BE49-F238E27FC236}">
                  <a16:creationId xmlns:a16="http://schemas.microsoft.com/office/drawing/2014/main" id="{AEB989BC-A265-F588-4133-4111934C3B84}"/>
                </a:ext>
              </a:extLst>
            </p:cNvPr>
            <p:cNvGrpSpPr/>
            <p:nvPr/>
          </p:nvGrpSpPr>
          <p:grpSpPr>
            <a:xfrm>
              <a:off x="9812215" y="1506620"/>
              <a:ext cx="2100657" cy="890098"/>
              <a:chOff x="2760723" y="1515638"/>
              <a:chExt cx="2100657" cy="890098"/>
            </a:xfrm>
          </p:grpSpPr>
          <p:sp>
            <p:nvSpPr>
              <p:cNvPr id="109" name="文字方塊 108">
                <a:extLst>
                  <a:ext uri="{FF2B5EF4-FFF2-40B4-BE49-F238E27FC236}">
                    <a16:creationId xmlns:a16="http://schemas.microsoft.com/office/drawing/2014/main" id="{CAF7A9A6-28C1-1F7B-BF67-14D83FA78F61}"/>
                  </a:ext>
                </a:extLst>
              </p:cNvPr>
              <p:cNvSpPr txBox="1"/>
              <p:nvPr/>
            </p:nvSpPr>
            <p:spPr>
              <a:xfrm>
                <a:off x="3373030" y="1515638"/>
                <a:ext cx="925641" cy="413206"/>
              </a:xfrm>
              <a:prstGeom prst="rect">
                <a:avLst/>
              </a:prstGeom>
              <a:noFill/>
            </p:spPr>
            <p:txBody>
              <a:bodyPr wrap="square">
                <a:spAutoFit/>
              </a:bodyPr>
              <a:lstStyle/>
              <a:p>
                <a:pPr algn="ctr"/>
                <a:r>
                  <a:rPr lang="ja-JP" altLang="en-US" sz="800">
                    <a:solidFill>
                      <a:srgbClr val="00FFFF"/>
                    </a:solidFill>
                  </a:rPr>
                  <a:t>ガラス</a:t>
                </a:r>
                <a:endParaRPr lang="zh-TW" altLang="en-US" sz="800">
                  <a:solidFill>
                    <a:srgbClr val="00FFFF"/>
                  </a:solidFill>
                </a:endParaRPr>
              </a:p>
            </p:txBody>
          </p:sp>
          <p:pic>
            <p:nvPicPr>
              <p:cNvPr id="110" name="圖片 109">
                <a:extLst>
                  <a:ext uri="{FF2B5EF4-FFF2-40B4-BE49-F238E27FC236}">
                    <a16:creationId xmlns:a16="http://schemas.microsoft.com/office/drawing/2014/main" id="{14769DBC-A0DF-0287-B057-DBD8514E8104}"/>
                  </a:ext>
                </a:extLst>
              </p:cNvPr>
              <p:cNvPicPr>
                <a:picLocks noChangeAspect="1"/>
              </p:cNvPicPr>
              <p:nvPr/>
            </p:nvPicPr>
            <p:blipFill>
              <a:blip r:embed="rId11"/>
              <a:stretch>
                <a:fillRect/>
              </a:stretch>
            </p:blipFill>
            <p:spPr>
              <a:xfrm>
                <a:off x="2760723" y="1722328"/>
                <a:ext cx="2100657" cy="360000"/>
              </a:xfrm>
              <a:prstGeom prst="rect">
                <a:avLst/>
              </a:prstGeom>
            </p:spPr>
          </p:pic>
          <p:sp>
            <p:nvSpPr>
              <p:cNvPr id="111" name="手繪多邊形: 圖案 110">
                <a:extLst>
                  <a:ext uri="{FF2B5EF4-FFF2-40B4-BE49-F238E27FC236}">
                    <a16:creationId xmlns:a16="http://schemas.microsoft.com/office/drawing/2014/main" id="{E8A9BE5E-04DC-7C91-E1D0-714E58E0B612}"/>
                  </a:ext>
                </a:extLst>
              </p:cNvPr>
              <p:cNvSpPr/>
              <p:nvPr/>
            </p:nvSpPr>
            <p:spPr>
              <a:xfrm>
                <a:off x="2912533" y="1820334"/>
                <a:ext cx="1921933" cy="156163"/>
              </a:xfrm>
              <a:custGeom>
                <a:avLst/>
                <a:gdLst>
                  <a:gd name="connsiteX0" fmla="*/ 0 w 1921933"/>
                  <a:gd name="connsiteY0" fmla="*/ 0 h 162573"/>
                  <a:gd name="connsiteX1" fmla="*/ 474133 w 1921933"/>
                  <a:gd name="connsiteY1" fmla="*/ 33866 h 162573"/>
                  <a:gd name="connsiteX2" fmla="*/ 821267 w 1921933"/>
                  <a:gd name="connsiteY2" fmla="*/ 152400 h 162573"/>
                  <a:gd name="connsiteX3" fmla="*/ 1024467 w 1921933"/>
                  <a:gd name="connsiteY3" fmla="*/ 152400 h 162573"/>
                  <a:gd name="connsiteX4" fmla="*/ 1193800 w 1921933"/>
                  <a:gd name="connsiteY4" fmla="*/ 118533 h 162573"/>
                  <a:gd name="connsiteX5" fmla="*/ 1439333 w 1921933"/>
                  <a:gd name="connsiteY5" fmla="*/ 59266 h 162573"/>
                  <a:gd name="connsiteX6" fmla="*/ 1464733 w 1921933"/>
                  <a:gd name="connsiteY6" fmla="*/ 42333 h 162573"/>
                  <a:gd name="connsiteX7" fmla="*/ 1921933 w 1921933"/>
                  <a:gd name="connsiteY7" fmla="*/ 33866 h 162573"/>
                  <a:gd name="connsiteX0" fmla="*/ 0 w 1921933"/>
                  <a:gd name="connsiteY0" fmla="*/ 0 h 153735"/>
                  <a:gd name="connsiteX1" fmla="*/ 474133 w 1921933"/>
                  <a:gd name="connsiteY1" fmla="*/ 33866 h 153735"/>
                  <a:gd name="connsiteX2" fmla="*/ 855134 w 1921933"/>
                  <a:gd name="connsiteY2" fmla="*/ 135467 h 153735"/>
                  <a:gd name="connsiteX3" fmla="*/ 1024467 w 1921933"/>
                  <a:gd name="connsiteY3" fmla="*/ 152400 h 153735"/>
                  <a:gd name="connsiteX4" fmla="*/ 1193800 w 1921933"/>
                  <a:gd name="connsiteY4" fmla="*/ 118533 h 153735"/>
                  <a:gd name="connsiteX5" fmla="*/ 1439333 w 1921933"/>
                  <a:gd name="connsiteY5" fmla="*/ 59266 h 153735"/>
                  <a:gd name="connsiteX6" fmla="*/ 1464733 w 1921933"/>
                  <a:gd name="connsiteY6" fmla="*/ 42333 h 153735"/>
                  <a:gd name="connsiteX7" fmla="*/ 1921933 w 1921933"/>
                  <a:gd name="connsiteY7" fmla="*/ 33866 h 153735"/>
                  <a:gd name="connsiteX0" fmla="*/ 0 w 1921933"/>
                  <a:gd name="connsiteY0" fmla="*/ 0 h 154281"/>
                  <a:gd name="connsiteX1" fmla="*/ 465666 w 1921933"/>
                  <a:gd name="connsiteY1" fmla="*/ 16932 h 154281"/>
                  <a:gd name="connsiteX2" fmla="*/ 855134 w 1921933"/>
                  <a:gd name="connsiteY2" fmla="*/ 135467 h 154281"/>
                  <a:gd name="connsiteX3" fmla="*/ 1024467 w 1921933"/>
                  <a:gd name="connsiteY3" fmla="*/ 152400 h 154281"/>
                  <a:gd name="connsiteX4" fmla="*/ 1193800 w 1921933"/>
                  <a:gd name="connsiteY4" fmla="*/ 118533 h 154281"/>
                  <a:gd name="connsiteX5" fmla="*/ 1439333 w 1921933"/>
                  <a:gd name="connsiteY5" fmla="*/ 59266 h 154281"/>
                  <a:gd name="connsiteX6" fmla="*/ 1464733 w 1921933"/>
                  <a:gd name="connsiteY6" fmla="*/ 42333 h 154281"/>
                  <a:gd name="connsiteX7" fmla="*/ 1921933 w 1921933"/>
                  <a:gd name="connsiteY7" fmla="*/ 33866 h 154281"/>
                  <a:gd name="connsiteX0" fmla="*/ 0 w 1921933"/>
                  <a:gd name="connsiteY0" fmla="*/ 0 h 154281"/>
                  <a:gd name="connsiteX1" fmla="*/ 465666 w 1921933"/>
                  <a:gd name="connsiteY1" fmla="*/ 16932 h 154281"/>
                  <a:gd name="connsiteX2" fmla="*/ 855134 w 1921933"/>
                  <a:gd name="connsiteY2" fmla="*/ 135467 h 154281"/>
                  <a:gd name="connsiteX3" fmla="*/ 1024467 w 1921933"/>
                  <a:gd name="connsiteY3" fmla="*/ 152400 h 154281"/>
                  <a:gd name="connsiteX4" fmla="*/ 1193800 w 1921933"/>
                  <a:gd name="connsiteY4" fmla="*/ 118533 h 154281"/>
                  <a:gd name="connsiteX5" fmla="*/ 1439333 w 1921933"/>
                  <a:gd name="connsiteY5" fmla="*/ 59266 h 154281"/>
                  <a:gd name="connsiteX6" fmla="*/ 1464733 w 1921933"/>
                  <a:gd name="connsiteY6" fmla="*/ 42333 h 154281"/>
                  <a:gd name="connsiteX7" fmla="*/ 1921933 w 1921933"/>
                  <a:gd name="connsiteY7" fmla="*/ 33866 h 154281"/>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185333 w 1921933"/>
                  <a:gd name="connsiteY4" fmla="*/ 93133 h 156163"/>
                  <a:gd name="connsiteX5" fmla="*/ 1439333 w 1921933"/>
                  <a:gd name="connsiteY5" fmla="*/ 59266 h 156163"/>
                  <a:gd name="connsiteX6" fmla="*/ 1464733 w 1921933"/>
                  <a:gd name="connsiteY6" fmla="*/ 42333 h 156163"/>
                  <a:gd name="connsiteX7" fmla="*/ 1921933 w 1921933"/>
                  <a:gd name="connsiteY7" fmla="*/ 33866 h 156163"/>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185333 w 1921933"/>
                  <a:gd name="connsiteY4" fmla="*/ 93133 h 156163"/>
                  <a:gd name="connsiteX5" fmla="*/ 1439333 w 1921933"/>
                  <a:gd name="connsiteY5" fmla="*/ 59266 h 156163"/>
                  <a:gd name="connsiteX6" fmla="*/ 1464733 w 1921933"/>
                  <a:gd name="connsiteY6" fmla="*/ 42333 h 156163"/>
                  <a:gd name="connsiteX7" fmla="*/ 1921933 w 1921933"/>
                  <a:gd name="connsiteY7" fmla="*/ 33866 h 156163"/>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185333 w 1921933"/>
                  <a:gd name="connsiteY4" fmla="*/ 93133 h 156163"/>
                  <a:gd name="connsiteX5" fmla="*/ 1439333 w 1921933"/>
                  <a:gd name="connsiteY5" fmla="*/ 59266 h 156163"/>
                  <a:gd name="connsiteX6" fmla="*/ 1447800 w 1921933"/>
                  <a:gd name="connsiteY6" fmla="*/ 33866 h 156163"/>
                  <a:gd name="connsiteX7" fmla="*/ 1921933 w 1921933"/>
                  <a:gd name="connsiteY7" fmla="*/ 33866 h 156163"/>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185333 w 1921933"/>
                  <a:gd name="connsiteY4" fmla="*/ 93133 h 156163"/>
                  <a:gd name="connsiteX5" fmla="*/ 1439333 w 1921933"/>
                  <a:gd name="connsiteY5" fmla="*/ 59266 h 156163"/>
                  <a:gd name="connsiteX6" fmla="*/ 1456266 w 1921933"/>
                  <a:gd name="connsiteY6" fmla="*/ 16932 h 156163"/>
                  <a:gd name="connsiteX7" fmla="*/ 1921933 w 1921933"/>
                  <a:gd name="connsiteY7" fmla="*/ 33866 h 156163"/>
                  <a:gd name="connsiteX0" fmla="*/ 0 w 1921933"/>
                  <a:gd name="connsiteY0" fmla="*/ 0 h 156163"/>
                  <a:gd name="connsiteX1" fmla="*/ 465666 w 1921933"/>
                  <a:gd name="connsiteY1" fmla="*/ 16932 h 156163"/>
                  <a:gd name="connsiteX2" fmla="*/ 855134 w 1921933"/>
                  <a:gd name="connsiteY2" fmla="*/ 135467 h 156163"/>
                  <a:gd name="connsiteX3" fmla="*/ 1024467 w 1921933"/>
                  <a:gd name="connsiteY3" fmla="*/ 152400 h 156163"/>
                  <a:gd name="connsiteX4" fmla="*/ 1219199 w 1921933"/>
                  <a:gd name="connsiteY4" fmla="*/ 93133 h 156163"/>
                  <a:gd name="connsiteX5" fmla="*/ 1439333 w 1921933"/>
                  <a:gd name="connsiteY5" fmla="*/ 59266 h 156163"/>
                  <a:gd name="connsiteX6" fmla="*/ 1456266 w 1921933"/>
                  <a:gd name="connsiteY6" fmla="*/ 16932 h 156163"/>
                  <a:gd name="connsiteX7" fmla="*/ 1921933 w 1921933"/>
                  <a:gd name="connsiteY7" fmla="*/ 33866 h 156163"/>
                  <a:gd name="connsiteX0" fmla="*/ 0 w 1921933"/>
                  <a:gd name="connsiteY0" fmla="*/ 0 h 156163"/>
                  <a:gd name="connsiteX1" fmla="*/ 465666 w 1921933"/>
                  <a:gd name="connsiteY1" fmla="*/ 16932 h 156163"/>
                  <a:gd name="connsiteX2" fmla="*/ 829734 w 1921933"/>
                  <a:gd name="connsiteY2" fmla="*/ 135467 h 156163"/>
                  <a:gd name="connsiteX3" fmla="*/ 1024467 w 1921933"/>
                  <a:gd name="connsiteY3" fmla="*/ 152400 h 156163"/>
                  <a:gd name="connsiteX4" fmla="*/ 1219199 w 1921933"/>
                  <a:gd name="connsiteY4" fmla="*/ 93133 h 156163"/>
                  <a:gd name="connsiteX5" fmla="*/ 1439333 w 1921933"/>
                  <a:gd name="connsiteY5" fmla="*/ 59266 h 156163"/>
                  <a:gd name="connsiteX6" fmla="*/ 1456266 w 1921933"/>
                  <a:gd name="connsiteY6" fmla="*/ 16932 h 156163"/>
                  <a:gd name="connsiteX7" fmla="*/ 1921933 w 1921933"/>
                  <a:gd name="connsiteY7" fmla="*/ 33866 h 156163"/>
                  <a:gd name="connsiteX0" fmla="*/ 0 w 1921933"/>
                  <a:gd name="connsiteY0" fmla="*/ 17159 h 173322"/>
                  <a:gd name="connsiteX1" fmla="*/ 465666 w 1921933"/>
                  <a:gd name="connsiteY1" fmla="*/ 34091 h 173322"/>
                  <a:gd name="connsiteX2" fmla="*/ 829734 w 1921933"/>
                  <a:gd name="connsiteY2" fmla="*/ 152626 h 173322"/>
                  <a:gd name="connsiteX3" fmla="*/ 1024467 w 1921933"/>
                  <a:gd name="connsiteY3" fmla="*/ 169559 h 173322"/>
                  <a:gd name="connsiteX4" fmla="*/ 1219199 w 1921933"/>
                  <a:gd name="connsiteY4" fmla="*/ 110292 h 173322"/>
                  <a:gd name="connsiteX5" fmla="*/ 1439333 w 1921933"/>
                  <a:gd name="connsiteY5" fmla="*/ 76425 h 173322"/>
                  <a:gd name="connsiteX6" fmla="*/ 1430866 w 1921933"/>
                  <a:gd name="connsiteY6" fmla="*/ 224 h 173322"/>
                  <a:gd name="connsiteX7" fmla="*/ 1921933 w 1921933"/>
                  <a:gd name="connsiteY7" fmla="*/ 51025 h 173322"/>
                  <a:gd name="connsiteX0" fmla="*/ 0 w 1921933"/>
                  <a:gd name="connsiteY0" fmla="*/ 0 h 156163"/>
                  <a:gd name="connsiteX1" fmla="*/ 465666 w 1921933"/>
                  <a:gd name="connsiteY1" fmla="*/ 16932 h 156163"/>
                  <a:gd name="connsiteX2" fmla="*/ 829734 w 1921933"/>
                  <a:gd name="connsiteY2" fmla="*/ 135467 h 156163"/>
                  <a:gd name="connsiteX3" fmla="*/ 1024467 w 1921933"/>
                  <a:gd name="connsiteY3" fmla="*/ 152400 h 156163"/>
                  <a:gd name="connsiteX4" fmla="*/ 1219199 w 1921933"/>
                  <a:gd name="connsiteY4" fmla="*/ 93133 h 156163"/>
                  <a:gd name="connsiteX5" fmla="*/ 1439333 w 1921933"/>
                  <a:gd name="connsiteY5" fmla="*/ 59266 h 156163"/>
                  <a:gd name="connsiteX6" fmla="*/ 1557866 w 1921933"/>
                  <a:gd name="connsiteY6" fmla="*/ 33865 h 156163"/>
                  <a:gd name="connsiteX7" fmla="*/ 1921933 w 1921933"/>
                  <a:gd name="connsiteY7" fmla="*/ 33866 h 156163"/>
                  <a:gd name="connsiteX0" fmla="*/ 0 w 1921933"/>
                  <a:gd name="connsiteY0" fmla="*/ 0 h 156163"/>
                  <a:gd name="connsiteX1" fmla="*/ 465666 w 1921933"/>
                  <a:gd name="connsiteY1" fmla="*/ 16932 h 156163"/>
                  <a:gd name="connsiteX2" fmla="*/ 829734 w 1921933"/>
                  <a:gd name="connsiteY2" fmla="*/ 135467 h 156163"/>
                  <a:gd name="connsiteX3" fmla="*/ 1024467 w 1921933"/>
                  <a:gd name="connsiteY3" fmla="*/ 152400 h 156163"/>
                  <a:gd name="connsiteX4" fmla="*/ 1219199 w 1921933"/>
                  <a:gd name="connsiteY4" fmla="*/ 93133 h 156163"/>
                  <a:gd name="connsiteX5" fmla="*/ 1439333 w 1921933"/>
                  <a:gd name="connsiteY5" fmla="*/ 59266 h 156163"/>
                  <a:gd name="connsiteX6" fmla="*/ 1557866 w 1921933"/>
                  <a:gd name="connsiteY6" fmla="*/ 33865 h 156163"/>
                  <a:gd name="connsiteX7" fmla="*/ 1921933 w 1921933"/>
                  <a:gd name="connsiteY7" fmla="*/ 33866 h 1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1933" h="156163">
                    <a:moveTo>
                      <a:pt x="0" y="0"/>
                    </a:moveTo>
                    <a:cubicBezTo>
                      <a:pt x="168627" y="4233"/>
                      <a:pt x="327377" y="-5646"/>
                      <a:pt x="465666" y="16932"/>
                    </a:cubicBezTo>
                    <a:cubicBezTo>
                      <a:pt x="603955" y="39510"/>
                      <a:pt x="736600" y="112889"/>
                      <a:pt x="829734" y="135467"/>
                    </a:cubicBezTo>
                    <a:cubicBezTo>
                      <a:pt x="922868" y="158045"/>
                      <a:pt x="959556" y="159456"/>
                      <a:pt x="1024467" y="152400"/>
                    </a:cubicBezTo>
                    <a:cubicBezTo>
                      <a:pt x="1089378" y="145344"/>
                      <a:pt x="1116189" y="134055"/>
                      <a:pt x="1219199" y="93133"/>
                    </a:cubicBezTo>
                    <a:cubicBezTo>
                      <a:pt x="1322209" y="52211"/>
                      <a:pt x="1382888" y="69144"/>
                      <a:pt x="1439333" y="59266"/>
                    </a:cubicBezTo>
                    <a:cubicBezTo>
                      <a:pt x="1495778" y="49388"/>
                      <a:pt x="1375833" y="29631"/>
                      <a:pt x="1557866" y="33865"/>
                    </a:cubicBezTo>
                    <a:cubicBezTo>
                      <a:pt x="1638299" y="29632"/>
                      <a:pt x="1733549" y="35983"/>
                      <a:pt x="1921933" y="33866"/>
                    </a:cubicBezTo>
                  </a:path>
                </a:pathLst>
              </a:custGeom>
              <a:noFill/>
              <a:ln w="28575">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800"/>
              </a:p>
            </p:txBody>
          </p:sp>
          <p:sp>
            <p:nvSpPr>
              <p:cNvPr id="112" name="箭號: 向下 111">
                <a:extLst>
                  <a:ext uri="{FF2B5EF4-FFF2-40B4-BE49-F238E27FC236}">
                    <a16:creationId xmlns:a16="http://schemas.microsoft.com/office/drawing/2014/main" id="{D454179A-06BE-47A5-9940-D7CBFB79E584}"/>
                  </a:ext>
                </a:extLst>
              </p:cNvPr>
              <p:cNvSpPr/>
              <p:nvPr/>
            </p:nvSpPr>
            <p:spPr>
              <a:xfrm>
                <a:off x="3718157" y="2126392"/>
                <a:ext cx="316383" cy="279344"/>
              </a:xfrm>
              <a:prstGeom prst="down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800"/>
              </a:p>
            </p:txBody>
          </p:sp>
        </p:grpSp>
        <p:pic>
          <p:nvPicPr>
            <p:cNvPr id="108" name="圖片 107">
              <a:extLst>
                <a:ext uri="{FF2B5EF4-FFF2-40B4-BE49-F238E27FC236}">
                  <a16:creationId xmlns:a16="http://schemas.microsoft.com/office/drawing/2014/main" id="{44FD5DC5-6877-7C32-EE35-7EA675A24290}"/>
                </a:ext>
              </a:extLst>
            </p:cNvPr>
            <p:cNvPicPr>
              <a:picLocks noChangeAspect="1"/>
            </p:cNvPicPr>
            <p:nvPr/>
          </p:nvPicPr>
          <p:blipFill>
            <a:blip r:embed="rId12"/>
            <a:stretch>
              <a:fillRect/>
            </a:stretch>
          </p:blipFill>
          <p:spPr>
            <a:xfrm>
              <a:off x="9837950" y="2904905"/>
              <a:ext cx="2060584" cy="1296000"/>
            </a:xfrm>
            <a:prstGeom prst="rect">
              <a:avLst/>
            </a:prstGeom>
          </p:spPr>
        </p:pic>
      </p:grpSp>
      <p:grpSp>
        <p:nvGrpSpPr>
          <p:cNvPr id="138" name="群組 137">
            <a:extLst>
              <a:ext uri="{FF2B5EF4-FFF2-40B4-BE49-F238E27FC236}">
                <a16:creationId xmlns:a16="http://schemas.microsoft.com/office/drawing/2014/main" id="{8BAD036F-BF4F-5C47-C7F4-A06333C53212}"/>
              </a:ext>
            </a:extLst>
          </p:cNvPr>
          <p:cNvGrpSpPr/>
          <p:nvPr/>
        </p:nvGrpSpPr>
        <p:grpSpPr>
          <a:xfrm>
            <a:off x="5275738" y="2250867"/>
            <a:ext cx="1445397" cy="2058383"/>
            <a:chOff x="5065817" y="3430680"/>
            <a:chExt cx="1445397" cy="2209644"/>
          </a:xfrm>
        </p:grpSpPr>
        <p:grpSp>
          <p:nvGrpSpPr>
            <p:cNvPr id="65" name="群組 64">
              <a:extLst>
                <a:ext uri="{FF2B5EF4-FFF2-40B4-BE49-F238E27FC236}">
                  <a16:creationId xmlns:a16="http://schemas.microsoft.com/office/drawing/2014/main" id="{2985C8A8-73A9-3437-9807-744755932BAF}"/>
                </a:ext>
              </a:extLst>
            </p:cNvPr>
            <p:cNvGrpSpPr/>
            <p:nvPr/>
          </p:nvGrpSpPr>
          <p:grpSpPr>
            <a:xfrm>
              <a:off x="5145803" y="3430680"/>
              <a:ext cx="1263297" cy="2209644"/>
              <a:chOff x="347133" y="1297300"/>
              <a:chExt cx="2628241" cy="2914194"/>
            </a:xfrm>
          </p:grpSpPr>
          <p:sp>
            <p:nvSpPr>
              <p:cNvPr id="118" name="矩形: 圓角 117">
                <a:extLst>
                  <a:ext uri="{FF2B5EF4-FFF2-40B4-BE49-F238E27FC236}">
                    <a16:creationId xmlns:a16="http://schemas.microsoft.com/office/drawing/2014/main" id="{1738FBC0-D851-A6D4-3AE0-4E773F52EACA}"/>
                  </a:ext>
                </a:extLst>
              </p:cNvPr>
              <p:cNvSpPr/>
              <p:nvPr/>
            </p:nvSpPr>
            <p:spPr>
              <a:xfrm>
                <a:off x="347133" y="1297300"/>
                <a:ext cx="2628241" cy="560644"/>
              </a:xfrm>
              <a:prstGeom prst="roundRect">
                <a:avLst>
                  <a:gd name="adj" fmla="val 6314"/>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TW" sz="800" b="1"/>
                  <a:t>2.</a:t>
                </a:r>
                <a:r>
                  <a:rPr lang="zh-TW" altLang="en-US" sz="800" b="1"/>
                  <a:t>橫折</a:t>
                </a:r>
                <a:r>
                  <a:rPr lang="en-US" altLang="ja-JP" sz="800" b="1"/>
                  <a:t>/</a:t>
                </a:r>
                <a:r>
                  <a:rPr lang="zh-TW" altLang="en-US" sz="800" b="1"/>
                  <a:t>縱折不良</a:t>
                </a:r>
                <a:endParaRPr lang="en-US" altLang="zh-TW" sz="800" b="1"/>
              </a:p>
              <a:p>
                <a:pPr algn="ctr"/>
                <a:r>
                  <a:rPr lang="zh-TW" altLang="en-US" sz="700">
                    <a:latin typeface="Meiryo UI" panose="020B0604030504040204" pitchFamily="34" charset="-128"/>
                    <a:ea typeface="Meiryo UI" panose="020B0604030504040204" pitchFamily="34" charset="-128"/>
                  </a:rPr>
                  <a:t>⇒</a:t>
                </a:r>
                <a:r>
                  <a:rPr kumimoji="1" lang="ja-JP" altLang="en-US" sz="700">
                    <a:latin typeface="Meiryo UI" panose="020B0604030504040204" pitchFamily="34" charset="-128"/>
                    <a:ea typeface="Meiryo UI" panose="020B0604030504040204" pitchFamily="34" charset="-128"/>
                  </a:rPr>
                  <a:t>板厚により</a:t>
                </a:r>
                <a:r>
                  <a:rPr lang="ja-JP" altLang="en-US" sz="700">
                    <a:latin typeface="Meiryo UI" panose="020B0604030504040204" pitchFamily="34" charset="-128"/>
                    <a:ea typeface="Meiryo UI" panose="020B0604030504040204" pitchFamily="34" charset="-128"/>
                  </a:rPr>
                  <a:t>自動圧力調整弁と板</a:t>
                </a:r>
                <a:r>
                  <a:rPr lang="en-US" altLang="ja-JP" sz="700" err="1">
                    <a:latin typeface="Meiryo UI" panose="020B0604030504040204" pitchFamily="34" charset="-128"/>
                    <a:ea typeface="Meiryo UI" panose="020B0604030504040204" pitchFamily="34" charset="-128"/>
                  </a:rPr>
                  <a:t>TiningSensor</a:t>
                </a:r>
                <a:r>
                  <a:rPr lang="ja-JP" altLang="en-US" sz="700">
                    <a:latin typeface="Meiryo UI" panose="020B0604030504040204" pitchFamily="34" charset="-128"/>
                    <a:ea typeface="Meiryo UI" panose="020B0604030504040204" pitchFamily="34" charset="-128"/>
                  </a:rPr>
                  <a:t>使用</a:t>
                </a:r>
                <a:endParaRPr lang="zh-TW" altLang="en-US" sz="700"/>
              </a:p>
            </p:txBody>
          </p:sp>
          <p:sp>
            <p:nvSpPr>
              <p:cNvPr id="119" name="矩形 118">
                <a:extLst>
                  <a:ext uri="{FF2B5EF4-FFF2-40B4-BE49-F238E27FC236}">
                    <a16:creationId xmlns:a16="http://schemas.microsoft.com/office/drawing/2014/main" id="{2FD470F6-D9CF-3B35-F6ED-51A3407B2C13}"/>
                  </a:ext>
                </a:extLst>
              </p:cNvPr>
              <p:cNvSpPr/>
              <p:nvPr/>
            </p:nvSpPr>
            <p:spPr>
              <a:xfrm>
                <a:off x="348699" y="1892321"/>
                <a:ext cx="2616428" cy="2319173"/>
              </a:xfrm>
              <a:prstGeom prst="rect">
                <a:avLst/>
              </a:prstGeom>
              <a:ln/>
            </p:spPr>
            <p:style>
              <a:lnRef idx="2">
                <a:schemeClr val="accent6"/>
              </a:lnRef>
              <a:fillRef idx="1">
                <a:schemeClr val="lt1"/>
              </a:fillRef>
              <a:effectRef idx="0">
                <a:schemeClr val="accent6"/>
              </a:effectRef>
              <a:fontRef idx="minor">
                <a:schemeClr val="dk1"/>
              </a:fontRef>
            </p:style>
            <p:txBody>
              <a:bodyPr rtlCol="0" anchor="ctr"/>
              <a:lstStyle/>
              <a:p>
                <a:pPr algn="ctr"/>
                <a:endParaRPr lang="zh-TW" altLang="en-US" sz="800"/>
              </a:p>
            </p:txBody>
          </p:sp>
        </p:grpSp>
        <p:sp>
          <p:nvSpPr>
            <p:cNvPr id="68" name="文字方塊 67">
              <a:extLst>
                <a:ext uri="{FF2B5EF4-FFF2-40B4-BE49-F238E27FC236}">
                  <a16:creationId xmlns:a16="http://schemas.microsoft.com/office/drawing/2014/main" id="{EC0F8D0C-3120-F46C-6BB8-FD9F7FF2F1EC}"/>
                </a:ext>
              </a:extLst>
            </p:cNvPr>
            <p:cNvSpPr txBox="1"/>
            <p:nvPr/>
          </p:nvSpPr>
          <p:spPr>
            <a:xfrm>
              <a:off x="5114367" y="4647371"/>
              <a:ext cx="1224000" cy="193227"/>
            </a:xfrm>
            <a:prstGeom prst="rect">
              <a:avLst/>
            </a:prstGeom>
            <a:noFill/>
          </p:spPr>
          <p:txBody>
            <a:bodyPr wrap="square" rtlCol="0">
              <a:spAutoFit/>
            </a:bodyPr>
            <a:lstStyle/>
            <a:p>
              <a:r>
                <a:rPr kumimoji="1" lang="zh-TW" altLang="en-US" sz="800"/>
                <a:t>板厚</a:t>
              </a:r>
              <a:r>
                <a:rPr kumimoji="1" lang="ja-JP" altLang="en-US" sz="800"/>
                <a:t>：</a:t>
              </a:r>
              <a:r>
                <a:rPr kumimoji="1" lang="en-US" altLang="zh-TW" sz="800"/>
                <a:t>450</a:t>
              </a:r>
              <a:r>
                <a:rPr kumimoji="1" lang="en-US" altLang="zh-TW" sz="800">
                  <a:latin typeface="Meiryo UI" panose="020B0604030504040204" pitchFamily="34" charset="-128"/>
                  <a:ea typeface="Meiryo UI" panose="020B0604030504040204" pitchFamily="34" charset="-128"/>
                </a:rPr>
                <a:t>㎜</a:t>
              </a:r>
              <a:r>
                <a:rPr kumimoji="1" lang="en-US" altLang="zh-TW" sz="800"/>
                <a:t>→</a:t>
              </a:r>
              <a:r>
                <a:rPr kumimoji="1" lang="en-US" altLang="ja-JP" sz="800"/>
                <a:t>0.15</a:t>
              </a:r>
              <a:r>
                <a:rPr kumimoji="1" lang="en-US" altLang="ja-JP" sz="800">
                  <a:latin typeface="Meiryo UI" panose="020B0604030504040204" pitchFamily="34" charset="-128"/>
                  <a:ea typeface="Meiryo UI" panose="020B0604030504040204" pitchFamily="34" charset="-128"/>
                </a:rPr>
                <a:t>㎜</a:t>
              </a:r>
              <a:endParaRPr kumimoji="1" lang="ja-JP" altLang="en-US" sz="800"/>
            </a:p>
          </p:txBody>
        </p:sp>
        <p:grpSp>
          <p:nvGrpSpPr>
            <p:cNvPr id="69" name="群組 68">
              <a:extLst>
                <a:ext uri="{FF2B5EF4-FFF2-40B4-BE49-F238E27FC236}">
                  <a16:creationId xmlns:a16="http://schemas.microsoft.com/office/drawing/2014/main" id="{FB86268C-793B-45F6-57B6-5228324DBE63}"/>
                </a:ext>
              </a:extLst>
            </p:cNvPr>
            <p:cNvGrpSpPr/>
            <p:nvPr/>
          </p:nvGrpSpPr>
          <p:grpSpPr>
            <a:xfrm>
              <a:off x="5147901" y="3974225"/>
              <a:ext cx="1229763" cy="586344"/>
              <a:chOff x="5362450" y="2484307"/>
              <a:chExt cx="4160265" cy="899517"/>
            </a:xfrm>
          </p:grpSpPr>
          <p:sp>
            <p:nvSpPr>
              <p:cNvPr id="101" name="手繪多邊形: 圖案 100">
                <a:extLst>
                  <a:ext uri="{FF2B5EF4-FFF2-40B4-BE49-F238E27FC236}">
                    <a16:creationId xmlns:a16="http://schemas.microsoft.com/office/drawing/2014/main" id="{4D731015-D1B6-CD6B-230E-90AA7171F604}"/>
                  </a:ext>
                </a:extLst>
              </p:cNvPr>
              <p:cNvSpPr/>
              <p:nvPr/>
            </p:nvSpPr>
            <p:spPr>
              <a:xfrm>
                <a:off x="5362450" y="3178571"/>
                <a:ext cx="4160265" cy="144013"/>
              </a:xfrm>
              <a:custGeom>
                <a:avLst/>
                <a:gdLst>
                  <a:gd name="connsiteX0" fmla="*/ 0 w 2490788"/>
                  <a:gd name="connsiteY0" fmla="*/ 80963 h 80963"/>
                  <a:gd name="connsiteX1" fmla="*/ 19050 w 2490788"/>
                  <a:gd name="connsiteY1" fmla="*/ 4763 h 80963"/>
                  <a:gd name="connsiteX2" fmla="*/ 90488 w 2490788"/>
                  <a:gd name="connsiteY2" fmla="*/ 28575 h 80963"/>
                  <a:gd name="connsiteX3" fmla="*/ 157163 w 2490788"/>
                  <a:gd name="connsiteY3" fmla="*/ 4763 h 80963"/>
                  <a:gd name="connsiteX4" fmla="*/ 252413 w 2490788"/>
                  <a:gd name="connsiteY4" fmla="*/ 23813 h 80963"/>
                  <a:gd name="connsiteX5" fmla="*/ 357188 w 2490788"/>
                  <a:gd name="connsiteY5" fmla="*/ 0 h 80963"/>
                  <a:gd name="connsiteX6" fmla="*/ 404813 w 2490788"/>
                  <a:gd name="connsiteY6" fmla="*/ 23813 h 80963"/>
                  <a:gd name="connsiteX7" fmla="*/ 495300 w 2490788"/>
                  <a:gd name="connsiteY7" fmla="*/ 4763 h 80963"/>
                  <a:gd name="connsiteX8" fmla="*/ 561975 w 2490788"/>
                  <a:gd name="connsiteY8" fmla="*/ 28575 h 80963"/>
                  <a:gd name="connsiteX9" fmla="*/ 666750 w 2490788"/>
                  <a:gd name="connsiteY9" fmla="*/ 14288 h 80963"/>
                  <a:gd name="connsiteX10" fmla="*/ 714375 w 2490788"/>
                  <a:gd name="connsiteY10" fmla="*/ 28575 h 80963"/>
                  <a:gd name="connsiteX11" fmla="*/ 814388 w 2490788"/>
                  <a:gd name="connsiteY11" fmla="*/ 38100 h 80963"/>
                  <a:gd name="connsiteX12" fmla="*/ 871538 w 2490788"/>
                  <a:gd name="connsiteY12" fmla="*/ 52388 h 80963"/>
                  <a:gd name="connsiteX13" fmla="*/ 1023938 w 2490788"/>
                  <a:gd name="connsiteY13" fmla="*/ 42863 h 80963"/>
                  <a:gd name="connsiteX14" fmla="*/ 1123950 w 2490788"/>
                  <a:gd name="connsiteY14" fmla="*/ 57150 h 80963"/>
                  <a:gd name="connsiteX15" fmla="*/ 2490788 w 2490788"/>
                  <a:gd name="connsiteY15" fmla="*/ 66675 h 8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90788" h="80963">
                    <a:moveTo>
                      <a:pt x="0" y="80963"/>
                    </a:moveTo>
                    <a:cubicBezTo>
                      <a:pt x="1984" y="47228"/>
                      <a:pt x="3969" y="13494"/>
                      <a:pt x="19050" y="4763"/>
                    </a:cubicBezTo>
                    <a:cubicBezTo>
                      <a:pt x="34131" y="-3968"/>
                      <a:pt x="67469" y="28575"/>
                      <a:pt x="90488" y="28575"/>
                    </a:cubicBezTo>
                    <a:cubicBezTo>
                      <a:pt x="113507" y="28575"/>
                      <a:pt x="130176" y="5557"/>
                      <a:pt x="157163" y="4763"/>
                    </a:cubicBezTo>
                    <a:cubicBezTo>
                      <a:pt x="184150" y="3969"/>
                      <a:pt x="219076" y="24607"/>
                      <a:pt x="252413" y="23813"/>
                    </a:cubicBezTo>
                    <a:cubicBezTo>
                      <a:pt x="285750" y="23019"/>
                      <a:pt x="331788" y="0"/>
                      <a:pt x="357188" y="0"/>
                    </a:cubicBezTo>
                    <a:cubicBezTo>
                      <a:pt x="382588" y="0"/>
                      <a:pt x="381794" y="23019"/>
                      <a:pt x="404813" y="23813"/>
                    </a:cubicBezTo>
                    <a:cubicBezTo>
                      <a:pt x="427832" y="24607"/>
                      <a:pt x="469106" y="3969"/>
                      <a:pt x="495300" y="4763"/>
                    </a:cubicBezTo>
                    <a:cubicBezTo>
                      <a:pt x="521494" y="5557"/>
                      <a:pt x="533400" y="26987"/>
                      <a:pt x="561975" y="28575"/>
                    </a:cubicBezTo>
                    <a:cubicBezTo>
                      <a:pt x="590550" y="30162"/>
                      <a:pt x="641350" y="14288"/>
                      <a:pt x="666750" y="14288"/>
                    </a:cubicBezTo>
                    <a:cubicBezTo>
                      <a:pt x="692150" y="14288"/>
                      <a:pt x="689769" y="24606"/>
                      <a:pt x="714375" y="28575"/>
                    </a:cubicBezTo>
                    <a:cubicBezTo>
                      <a:pt x="738981" y="32544"/>
                      <a:pt x="788194" y="34131"/>
                      <a:pt x="814388" y="38100"/>
                    </a:cubicBezTo>
                    <a:cubicBezTo>
                      <a:pt x="840582" y="42069"/>
                      <a:pt x="836613" y="51594"/>
                      <a:pt x="871538" y="52388"/>
                    </a:cubicBezTo>
                    <a:cubicBezTo>
                      <a:pt x="906463" y="53182"/>
                      <a:pt x="981869" y="42069"/>
                      <a:pt x="1023938" y="42863"/>
                    </a:cubicBezTo>
                    <a:cubicBezTo>
                      <a:pt x="1066007" y="43657"/>
                      <a:pt x="1123950" y="57150"/>
                      <a:pt x="1123950" y="57150"/>
                    </a:cubicBezTo>
                    <a:lnTo>
                      <a:pt x="2490788" y="66675"/>
                    </a:lnTo>
                  </a:path>
                </a:pathLst>
              </a:custGeom>
              <a:solidFill>
                <a:srgbClr val="00FFFF"/>
              </a:solid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pic>
            <p:nvPicPr>
              <p:cNvPr id="102" name="圖片 101">
                <a:extLst>
                  <a:ext uri="{FF2B5EF4-FFF2-40B4-BE49-F238E27FC236}">
                    <a16:creationId xmlns:a16="http://schemas.microsoft.com/office/drawing/2014/main" id="{BA814CF3-7731-946D-87C8-DFB0BF60F70C}"/>
                  </a:ext>
                </a:extLst>
              </p:cNvPr>
              <p:cNvPicPr>
                <a:picLocks noChangeAspect="1"/>
              </p:cNvPicPr>
              <p:nvPr/>
            </p:nvPicPr>
            <p:blipFill rotWithShape="1">
              <a:blip r:embed="rId13"/>
              <a:srcRect t="85839" r="67745"/>
              <a:stretch/>
            </p:blipFill>
            <p:spPr>
              <a:xfrm>
                <a:off x="5410645" y="2484307"/>
                <a:ext cx="284202" cy="704699"/>
              </a:xfrm>
              <a:prstGeom prst="rect">
                <a:avLst/>
              </a:prstGeom>
            </p:spPr>
          </p:pic>
          <p:sp>
            <p:nvSpPr>
              <p:cNvPr id="103" name="橢圓 102">
                <a:extLst>
                  <a:ext uri="{FF2B5EF4-FFF2-40B4-BE49-F238E27FC236}">
                    <a16:creationId xmlns:a16="http://schemas.microsoft.com/office/drawing/2014/main" id="{92AC5758-65AB-25DC-1669-49BF2075C4E5}"/>
                  </a:ext>
                </a:extLst>
              </p:cNvPr>
              <p:cNvSpPr/>
              <p:nvPr/>
            </p:nvSpPr>
            <p:spPr>
              <a:xfrm>
                <a:off x="6463905" y="3189005"/>
                <a:ext cx="951940" cy="194819"/>
              </a:xfrm>
              <a:prstGeom prst="ellipse">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grpSp>
        <p:sp>
          <p:nvSpPr>
            <p:cNvPr id="70" name="箭號: 五邊形 69">
              <a:extLst>
                <a:ext uri="{FF2B5EF4-FFF2-40B4-BE49-F238E27FC236}">
                  <a16:creationId xmlns:a16="http://schemas.microsoft.com/office/drawing/2014/main" id="{336DD182-737A-375D-FF3B-7BEDD39370F7}"/>
                </a:ext>
              </a:extLst>
            </p:cNvPr>
            <p:cNvSpPr/>
            <p:nvPr/>
          </p:nvSpPr>
          <p:spPr>
            <a:xfrm>
              <a:off x="5155558" y="3904818"/>
              <a:ext cx="1239613" cy="151292"/>
            </a:xfrm>
            <a:prstGeom prst="homePlate">
              <a:avLst>
                <a:gd name="adj" fmla="val 112512"/>
              </a:avLst>
            </a:prstGeom>
            <a:gradFill>
              <a:gsLst>
                <a:gs pos="100000">
                  <a:schemeClr val="accent5"/>
                </a:gs>
                <a:gs pos="68000">
                  <a:srgbClr val="4D669E"/>
                </a:gs>
                <a:gs pos="37000">
                  <a:schemeClr val="accent1">
                    <a:lumMod val="45000"/>
                    <a:lumOff val="55000"/>
                  </a:schemeClr>
                </a:gs>
                <a:gs pos="0">
                  <a:schemeClr val="accent1">
                    <a:lumMod val="45000"/>
                    <a:lumOff val="55000"/>
                  </a:schemeClr>
                </a:gs>
                <a:gs pos="0">
                  <a:schemeClr val="accent1">
                    <a:lumMod val="30000"/>
                    <a:lumOff val="70000"/>
                  </a:schemeClr>
                </a:gs>
              </a:gsLst>
              <a:lin ang="10800000" scaled="1"/>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TW" altLang="en-US" sz="800"/>
            </a:p>
          </p:txBody>
        </p:sp>
        <p:sp>
          <p:nvSpPr>
            <p:cNvPr id="72" name="文字方塊 71">
              <a:extLst>
                <a:ext uri="{FF2B5EF4-FFF2-40B4-BE49-F238E27FC236}">
                  <a16:creationId xmlns:a16="http://schemas.microsoft.com/office/drawing/2014/main" id="{72BD1C0E-08C7-9BF6-1CAF-C0A159813D84}"/>
                </a:ext>
              </a:extLst>
            </p:cNvPr>
            <p:cNvSpPr txBox="1"/>
            <p:nvPr/>
          </p:nvSpPr>
          <p:spPr>
            <a:xfrm>
              <a:off x="5397748" y="4034788"/>
              <a:ext cx="1113466" cy="446031"/>
            </a:xfrm>
            <a:prstGeom prst="rect">
              <a:avLst/>
            </a:prstGeom>
            <a:noFill/>
          </p:spPr>
          <p:txBody>
            <a:bodyPr wrap="square" rtlCol="0" anchor="t">
              <a:spAutoFit/>
            </a:bodyPr>
            <a:lstStyle/>
            <a:p>
              <a:r>
                <a:rPr kumimoji="1" lang="ja-JP" altLang="en-US" sz="700">
                  <a:solidFill>
                    <a:srgbClr val="FF0000"/>
                  </a:solidFill>
                  <a:latin typeface="新細明體" panose="02020500000000000000" pitchFamily="18" charset="-120"/>
                </a:rPr>
                <a:t>折り</a:t>
              </a:r>
              <a:r>
                <a:rPr kumimoji="1" lang="zh-TW" altLang="en-US" sz="700">
                  <a:solidFill>
                    <a:srgbClr val="FF0000"/>
                  </a:solidFill>
                  <a:latin typeface="新細明體" panose="02020500000000000000" pitchFamily="18" charset="-120"/>
                </a:rPr>
                <a:t>不良</a:t>
              </a:r>
              <a:r>
                <a:rPr kumimoji="1" lang="ja-JP" altLang="en-US" sz="700">
                  <a:solidFill>
                    <a:srgbClr val="FF0000"/>
                  </a:solidFill>
                  <a:latin typeface="新細明體" panose="02020500000000000000" pitchFamily="18" charset="-120"/>
                </a:rPr>
                <a:t>発生要因として</a:t>
              </a:r>
              <a:endParaRPr lang="zh-TW" altLang="en-US" sz="700">
                <a:solidFill>
                  <a:srgbClr val="FF0000"/>
                </a:solidFill>
              </a:endParaRPr>
            </a:p>
            <a:p>
              <a:r>
                <a:rPr kumimoji="1" lang="zh-TW" altLang="en-US" sz="700">
                  <a:solidFill>
                    <a:srgbClr val="FF0000"/>
                  </a:solidFill>
                  <a:latin typeface="+mn-ea"/>
                </a:rPr>
                <a:t>切</a:t>
              </a:r>
              <a:r>
                <a:rPr kumimoji="1" lang="ja-JP" altLang="en-US" sz="700">
                  <a:solidFill>
                    <a:srgbClr val="FF0000"/>
                  </a:solidFill>
                  <a:latin typeface="+mn-ea"/>
                </a:rPr>
                <a:t>圧：足りない</a:t>
              </a:r>
              <a:r>
                <a:rPr kumimoji="1" lang="zh-TW" altLang="en-US" sz="700">
                  <a:solidFill>
                    <a:srgbClr val="FF0000"/>
                  </a:solidFill>
                  <a:latin typeface="+mn-ea"/>
                </a:rPr>
                <a:t>→欠板</a:t>
              </a:r>
              <a:r>
                <a:rPr kumimoji="1" lang="ja-JP" altLang="en-US" sz="700">
                  <a:solidFill>
                    <a:srgbClr val="FF0000"/>
                  </a:solidFill>
                  <a:latin typeface="+mn-ea"/>
                </a:rPr>
                <a:t>　</a:t>
              </a:r>
              <a:endParaRPr kumimoji="1" lang="en-US" altLang="ja-JP" sz="700">
                <a:solidFill>
                  <a:srgbClr val="FF0000"/>
                </a:solidFill>
                <a:latin typeface="+mn-ea"/>
              </a:endParaRPr>
            </a:p>
            <a:p>
              <a:r>
                <a:rPr kumimoji="1" lang="ja-JP" altLang="en-US" sz="700">
                  <a:solidFill>
                    <a:srgbClr val="FF0000"/>
                  </a:solidFill>
                  <a:latin typeface="+mn-ea"/>
                </a:rPr>
                <a:t>大過ぎ→突込み</a:t>
              </a:r>
            </a:p>
          </p:txBody>
        </p:sp>
        <p:sp>
          <p:nvSpPr>
            <p:cNvPr id="73" name="文字方塊 72">
              <a:extLst>
                <a:ext uri="{FF2B5EF4-FFF2-40B4-BE49-F238E27FC236}">
                  <a16:creationId xmlns:a16="http://schemas.microsoft.com/office/drawing/2014/main" id="{6D7BE0D6-F486-260F-FD28-8F55A9A3D10B}"/>
                </a:ext>
              </a:extLst>
            </p:cNvPr>
            <p:cNvSpPr txBox="1"/>
            <p:nvPr/>
          </p:nvSpPr>
          <p:spPr>
            <a:xfrm>
              <a:off x="5925609" y="4443919"/>
              <a:ext cx="548527" cy="231276"/>
            </a:xfrm>
            <a:prstGeom prst="rect">
              <a:avLst/>
            </a:prstGeom>
            <a:noFill/>
          </p:spPr>
          <p:txBody>
            <a:bodyPr wrap="square">
              <a:spAutoFit/>
            </a:bodyPr>
            <a:lstStyle/>
            <a:p>
              <a:r>
                <a:rPr lang="en-US" altLang="zh-TW" sz="800"/>
                <a:t>NET</a:t>
              </a:r>
              <a:r>
                <a:rPr lang="ja-JP" altLang="en-US" sz="800"/>
                <a:t>内</a:t>
              </a:r>
              <a:endParaRPr lang="zh-TW" altLang="en-US" sz="800"/>
            </a:p>
          </p:txBody>
        </p:sp>
        <p:sp>
          <p:nvSpPr>
            <p:cNvPr id="74" name="文字方塊 73">
              <a:extLst>
                <a:ext uri="{FF2B5EF4-FFF2-40B4-BE49-F238E27FC236}">
                  <a16:creationId xmlns:a16="http://schemas.microsoft.com/office/drawing/2014/main" id="{CE47FF59-78D8-5035-E251-266FE6840BD8}"/>
                </a:ext>
              </a:extLst>
            </p:cNvPr>
            <p:cNvSpPr txBox="1"/>
            <p:nvPr/>
          </p:nvSpPr>
          <p:spPr>
            <a:xfrm>
              <a:off x="5100595" y="4442422"/>
              <a:ext cx="499143" cy="231276"/>
            </a:xfrm>
            <a:prstGeom prst="rect">
              <a:avLst/>
            </a:prstGeom>
            <a:noFill/>
          </p:spPr>
          <p:txBody>
            <a:bodyPr wrap="square">
              <a:spAutoFit/>
            </a:bodyPr>
            <a:lstStyle/>
            <a:p>
              <a:r>
                <a:rPr kumimoji="1" lang="zh-TW" altLang="en-US" sz="800">
                  <a:solidFill>
                    <a:prstClr val="black"/>
                  </a:solidFill>
                  <a:latin typeface="+mn-ea"/>
                </a:rPr>
                <a:t>耳部</a:t>
              </a:r>
              <a:endParaRPr lang="zh-TW" altLang="en-US" sz="800"/>
            </a:p>
          </p:txBody>
        </p:sp>
        <p:pic>
          <p:nvPicPr>
            <p:cNvPr id="75" name="圖片 74">
              <a:extLst>
                <a:ext uri="{FF2B5EF4-FFF2-40B4-BE49-F238E27FC236}">
                  <a16:creationId xmlns:a16="http://schemas.microsoft.com/office/drawing/2014/main" id="{FA1EA415-D829-2DDD-3F26-83D3E8E300DB}"/>
                </a:ext>
              </a:extLst>
            </p:cNvPr>
            <p:cNvPicPr>
              <a:picLocks noChangeAspect="1"/>
            </p:cNvPicPr>
            <p:nvPr/>
          </p:nvPicPr>
          <p:blipFill rotWithShape="1">
            <a:blip r:embed="rId14"/>
            <a:srcRect l="23538" r="31300"/>
            <a:stretch/>
          </p:blipFill>
          <p:spPr>
            <a:xfrm rot="5400000">
              <a:off x="5405804" y="4633802"/>
              <a:ext cx="723191" cy="1210508"/>
            </a:xfrm>
            <a:prstGeom prst="rect">
              <a:avLst/>
            </a:prstGeom>
          </p:spPr>
        </p:pic>
        <p:sp>
          <p:nvSpPr>
            <p:cNvPr id="76" name="文字方塊 75">
              <a:extLst>
                <a:ext uri="{FF2B5EF4-FFF2-40B4-BE49-F238E27FC236}">
                  <a16:creationId xmlns:a16="http://schemas.microsoft.com/office/drawing/2014/main" id="{0EA538DA-A5B8-44D3-8D19-8FBC7A88CB0F}"/>
                </a:ext>
              </a:extLst>
            </p:cNvPr>
            <p:cNvSpPr txBox="1"/>
            <p:nvPr/>
          </p:nvSpPr>
          <p:spPr>
            <a:xfrm>
              <a:off x="5065817" y="3881801"/>
              <a:ext cx="1332000" cy="154582"/>
            </a:xfrm>
            <a:prstGeom prst="rect">
              <a:avLst/>
            </a:prstGeom>
            <a:noFill/>
          </p:spPr>
          <p:txBody>
            <a:bodyPr wrap="square">
              <a:spAutoFit/>
            </a:bodyPr>
            <a:lstStyle/>
            <a:p>
              <a:r>
                <a:rPr kumimoji="1" lang="ja-JP" altLang="en-US" sz="600" b="1">
                  <a:solidFill>
                    <a:schemeClr val="bg1"/>
                  </a:solidFill>
                </a:rPr>
                <a:t>圧力調整弁：高圧　中圧　　低圧</a:t>
              </a:r>
              <a:endParaRPr lang="zh-TW" altLang="en-US" sz="600">
                <a:solidFill>
                  <a:schemeClr val="bg1"/>
                </a:solidFill>
              </a:endParaRPr>
            </a:p>
          </p:txBody>
        </p:sp>
      </p:grpSp>
      <p:grpSp>
        <p:nvGrpSpPr>
          <p:cNvPr id="77" name="群組 76">
            <a:extLst>
              <a:ext uri="{FF2B5EF4-FFF2-40B4-BE49-F238E27FC236}">
                <a16:creationId xmlns:a16="http://schemas.microsoft.com/office/drawing/2014/main" id="{79FDE79A-6DE4-6265-1D26-1A1397028B7D}"/>
              </a:ext>
            </a:extLst>
          </p:cNvPr>
          <p:cNvGrpSpPr/>
          <p:nvPr/>
        </p:nvGrpSpPr>
        <p:grpSpPr>
          <a:xfrm>
            <a:off x="8024429" y="2236774"/>
            <a:ext cx="1275785" cy="2049128"/>
            <a:chOff x="5105152" y="915113"/>
            <a:chExt cx="2156153" cy="3317860"/>
          </a:xfrm>
        </p:grpSpPr>
        <p:grpSp>
          <p:nvGrpSpPr>
            <p:cNvPr id="90" name="群組 89">
              <a:extLst>
                <a:ext uri="{FF2B5EF4-FFF2-40B4-BE49-F238E27FC236}">
                  <a16:creationId xmlns:a16="http://schemas.microsoft.com/office/drawing/2014/main" id="{9A217FB3-6720-DE16-89B4-6DC5AB7058EF}"/>
                </a:ext>
              </a:extLst>
            </p:cNvPr>
            <p:cNvGrpSpPr/>
            <p:nvPr/>
          </p:nvGrpSpPr>
          <p:grpSpPr>
            <a:xfrm>
              <a:off x="5105152" y="915113"/>
              <a:ext cx="2135048" cy="3317860"/>
              <a:chOff x="347133" y="1293523"/>
              <a:chExt cx="2628241" cy="2901092"/>
            </a:xfrm>
          </p:grpSpPr>
          <p:sp>
            <p:nvSpPr>
              <p:cNvPr id="99" name="矩形: 圓角 98">
                <a:extLst>
                  <a:ext uri="{FF2B5EF4-FFF2-40B4-BE49-F238E27FC236}">
                    <a16:creationId xmlns:a16="http://schemas.microsoft.com/office/drawing/2014/main" id="{CA75DA82-998B-8FBF-1D19-A136E6925189}"/>
                  </a:ext>
                </a:extLst>
              </p:cNvPr>
              <p:cNvSpPr/>
              <p:nvPr/>
            </p:nvSpPr>
            <p:spPr>
              <a:xfrm>
                <a:off x="347133" y="1293523"/>
                <a:ext cx="2628241" cy="560645"/>
              </a:xfrm>
              <a:prstGeom prst="roundRect">
                <a:avLst>
                  <a:gd name="adj" fmla="val 6314"/>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TW" sz="800" b="1">
                    <a:latin typeface="Yu Gothic" panose="020B0400000000000000" pitchFamily="50" charset="-128"/>
                    <a:ea typeface="Yu Gothic" panose="020B0400000000000000" pitchFamily="50" charset="-128"/>
                  </a:rPr>
                  <a:t>7.PL</a:t>
                </a:r>
                <a:r>
                  <a:rPr lang="zh-TW" altLang="en-US" sz="800" b="1">
                    <a:latin typeface="Yu Gothic" panose="020B0400000000000000" pitchFamily="50" charset="-128"/>
                    <a:ea typeface="Yu Gothic" panose="020B0400000000000000" pitchFamily="50" charset="-128"/>
                  </a:rPr>
                  <a:t>上</a:t>
                </a:r>
                <a:r>
                  <a:rPr lang="ja-JP" altLang="en-US" sz="800" b="1">
                    <a:latin typeface="Yu Gothic" panose="020B0400000000000000" pitchFamily="50" charset="-128"/>
                    <a:ea typeface="Yu Gothic" panose="020B0400000000000000" pitchFamily="50" charset="-128"/>
                  </a:rPr>
                  <a:t>に中凸積み</a:t>
                </a:r>
                <a:endParaRPr lang="en-US" altLang="ja-JP" sz="800" b="1">
                  <a:latin typeface="Yu Gothic" panose="020B0400000000000000" pitchFamily="50" charset="-128"/>
                  <a:ea typeface="Yu Gothic" panose="020B0400000000000000" pitchFamily="50" charset="-128"/>
                </a:endParaRPr>
              </a:p>
              <a:p>
                <a:pPr algn="ctr"/>
                <a:r>
                  <a:rPr lang="zh-TW" altLang="en-US" sz="700">
                    <a:latin typeface="Meiryo UI" panose="020B0604030504040204" pitchFamily="34" charset="-128"/>
                    <a:ea typeface="Meiryo UI" panose="020B0604030504040204" pitchFamily="34" charset="-128"/>
                  </a:rPr>
                  <a:t>⇒紙巻機</a:t>
                </a:r>
                <a:r>
                  <a:rPr lang="ja-JP" altLang="en-US" sz="700">
                    <a:latin typeface="Meiryo UI" panose="020B0604030504040204" pitchFamily="34" charset="-128"/>
                    <a:ea typeface="Meiryo UI" panose="020B0604030504040204" pitchFamily="34" charset="-128"/>
                  </a:rPr>
                  <a:t>紙押さえブラシ追加</a:t>
                </a:r>
                <a:endParaRPr lang="zh-TW" altLang="en-US" sz="700"/>
              </a:p>
            </p:txBody>
          </p:sp>
          <p:sp>
            <p:nvSpPr>
              <p:cNvPr id="100" name="矩形 99">
                <a:extLst>
                  <a:ext uri="{FF2B5EF4-FFF2-40B4-BE49-F238E27FC236}">
                    <a16:creationId xmlns:a16="http://schemas.microsoft.com/office/drawing/2014/main" id="{04841051-DE45-6B9C-FC49-9BB8CA700EA6}"/>
                  </a:ext>
                </a:extLst>
              </p:cNvPr>
              <p:cNvSpPr/>
              <p:nvPr/>
            </p:nvSpPr>
            <p:spPr>
              <a:xfrm>
                <a:off x="348700" y="1901068"/>
                <a:ext cx="2616428" cy="2293547"/>
              </a:xfrm>
              <a:prstGeom prst="rect">
                <a:avLst/>
              </a:prstGeom>
              <a:ln/>
            </p:spPr>
            <p:style>
              <a:lnRef idx="2">
                <a:schemeClr val="accent6"/>
              </a:lnRef>
              <a:fillRef idx="1">
                <a:schemeClr val="lt1"/>
              </a:fillRef>
              <a:effectRef idx="0">
                <a:schemeClr val="accent6"/>
              </a:effectRef>
              <a:fontRef idx="minor">
                <a:schemeClr val="dk1"/>
              </a:fontRef>
            </p:style>
            <p:txBody>
              <a:bodyPr rtlCol="0" anchor="ctr"/>
              <a:lstStyle/>
              <a:p>
                <a:pPr algn="ctr"/>
                <a:endParaRPr lang="zh-TW" altLang="en-US" sz="800"/>
              </a:p>
            </p:txBody>
          </p:sp>
        </p:grpSp>
        <p:pic>
          <p:nvPicPr>
            <p:cNvPr id="91" name="圖片 90">
              <a:extLst>
                <a:ext uri="{FF2B5EF4-FFF2-40B4-BE49-F238E27FC236}">
                  <a16:creationId xmlns:a16="http://schemas.microsoft.com/office/drawing/2014/main" id="{B80BC986-64D1-0630-3FDA-1AD09805A4DB}"/>
                </a:ext>
              </a:extLst>
            </p:cNvPr>
            <p:cNvPicPr>
              <a:picLocks noChangeAspect="1"/>
            </p:cNvPicPr>
            <p:nvPr/>
          </p:nvPicPr>
          <p:blipFill rotWithShape="1">
            <a:blip r:embed="rId15"/>
            <a:srcRect t="71449" r="50158" b="722"/>
            <a:stretch/>
          </p:blipFill>
          <p:spPr>
            <a:xfrm>
              <a:off x="5139268" y="2758948"/>
              <a:ext cx="970336" cy="1440000"/>
            </a:xfrm>
            <a:prstGeom prst="rect">
              <a:avLst/>
            </a:prstGeom>
            <a:ln>
              <a:solidFill>
                <a:schemeClr val="bg1">
                  <a:lumMod val="85000"/>
                </a:schemeClr>
              </a:solidFill>
            </a:ln>
          </p:spPr>
        </p:pic>
        <p:pic>
          <p:nvPicPr>
            <p:cNvPr id="92" name="圖片 91">
              <a:extLst>
                <a:ext uri="{FF2B5EF4-FFF2-40B4-BE49-F238E27FC236}">
                  <a16:creationId xmlns:a16="http://schemas.microsoft.com/office/drawing/2014/main" id="{CB3A36DD-F33A-01F0-04BC-BD9BF581340D}"/>
                </a:ext>
              </a:extLst>
            </p:cNvPr>
            <p:cNvPicPr>
              <a:picLocks noChangeAspect="1"/>
            </p:cNvPicPr>
            <p:nvPr/>
          </p:nvPicPr>
          <p:blipFill rotWithShape="1">
            <a:blip r:embed="rId15"/>
            <a:srcRect l="49785" t="15228" b="57097"/>
            <a:stretch/>
          </p:blipFill>
          <p:spPr>
            <a:xfrm>
              <a:off x="6237562" y="2758948"/>
              <a:ext cx="945497" cy="1440000"/>
            </a:xfrm>
            <a:prstGeom prst="rect">
              <a:avLst/>
            </a:prstGeom>
            <a:ln>
              <a:solidFill>
                <a:schemeClr val="bg1">
                  <a:lumMod val="85000"/>
                </a:schemeClr>
              </a:solidFill>
            </a:ln>
          </p:spPr>
        </p:pic>
        <p:grpSp>
          <p:nvGrpSpPr>
            <p:cNvPr id="93" name="群組 92">
              <a:extLst>
                <a:ext uri="{FF2B5EF4-FFF2-40B4-BE49-F238E27FC236}">
                  <a16:creationId xmlns:a16="http://schemas.microsoft.com/office/drawing/2014/main" id="{64733B26-45F6-6CF3-5990-8E3183459DE1}"/>
                </a:ext>
              </a:extLst>
            </p:cNvPr>
            <p:cNvGrpSpPr/>
            <p:nvPr/>
          </p:nvGrpSpPr>
          <p:grpSpPr>
            <a:xfrm>
              <a:off x="5139271" y="1657519"/>
              <a:ext cx="2122034" cy="844990"/>
              <a:chOff x="5161472" y="1674453"/>
              <a:chExt cx="2131199" cy="844990"/>
            </a:xfrm>
          </p:grpSpPr>
          <p:pic>
            <p:nvPicPr>
              <p:cNvPr id="96" name="圖片 95">
                <a:extLst>
                  <a:ext uri="{FF2B5EF4-FFF2-40B4-BE49-F238E27FC236}">
                    <a16:creationId xmlns:a16="http://schemas.microsoft.com/office/drawing/2014/main" id="{133DE7B4-E872-857C-C006-997C020F7BAD}"/>
                  </a:ext>
                </a:extLst>
              </p:cNvPr>
              <p:cNvPicPr>
                <a:picLocks noChangeAspect="1"/>
              </p:cNvPicPr>
              <p:nvPr/>
            </p:nvPicPr>
            <p:blipFill rotWithShape="1">
              <a:blip r:embed="rId16"/>
              <a:srcRect l="18228" r="12834"/>
              <a:stretch/>
            </p:blipFill>
            <p:spPr>
              <a:xfrm>
                <a:off x="5161472" y="1674453"/>
                <a:ext cx="2006302" cy="844990"/>
              </a:xfrm>
              <a:prstGeom prst="rect">
                <a:avLst/>
              </a:prstGeom>
            </p:spPr>
          </p:pic>
          <p:sp>
            <p:nvSpPr>
              <p:cNvPr id="97" name="文字方塊 96">
                <a:extLst>
                  <a:ext uri="{FF2B5EF4-FFF2-40B4-BE49-F238E27FC236}">
                    <a16:creationId xmlns:a16="http://schemas.microsoft.com/office/drawing/2014/main" id="{29767A3B-270D-3129-342E-F993D7236F17}"/>
                  </a:ext>
                </a:extLst>
              </p:cNvPr>
              <p:cNvSpPr txBox="1"/>
              <p:nvPr/>
            </p:nvSpPr>
            <p:spPr>
              <a:xfrm>
                <a:off x="5369652" y="2071276"/>
                <a:ext cx="671494" cy="348838"/>
              </a:xfrm>
              <a:prstGeom prst="rect">
                <a:avLst/>
              </a:prstGeom>
              <a:noFill/>
            </p:spPr>
            <p:txBody>
              <a:bodyPr wrap="square">
                <a:spAutoFit/>
              </a:bodyPr>
              <a:lstStyle/>
              <a:p>
                <a:r>
                  <a:rPr kumimoji="1" lang="zh-TW" altLang="en-US" sz="800">
                    <a:solidFill>
                      <a:prstClr val="black"/>
                    </a:solidFill>
                    <a:latin typeface="Microsoft YaHei" panose="020B0503020204020204" pitchFamily="34" charset="-122"/>
                    <a:ea typeface="Microsoft YaHei" panose="020B0503020204020204" pitchFamily="34" charset="-122"/>
                  </a:rPr>
                  <a:t>合紙</a:t>
                </a:r>
                <a:endParaRPr lang="zh-TW" altLang="en-US" sz="800"/>
              </a:p>
            </p:txBody>
          </p:sp>
          <p:sp>
            <p:nvSpPr>
              <p:cNvPr id="98" name="文字方塊 97">
                <a:extLst>
                  <a:ext uri="{FF2B5EF4-FFF2-40B4-BE49-F238E27FC236}">
                    <a16:creationId xmlns:a16="http://schemas.microsoft.com/office/drawing/2014/main" id="{BD6FD893-A32E-6407-9640-58691E929D43}"/>
                  </a:ext>
                </a:extLst>
              </p:cNvPr>
              <p:cNvSpPr txBox="1"/>
              <p:nvPr/>
            </p:nvSpPr>
            <p:spPr>
              <a:xfrm>
                <a:off x="5942712" y="2050841"/>
                <a:ext cx="1349959" cy="348838"/>
              </a:xfrm>
              <a:prstGeom prst="rect">
                <a:avLst/>
              </a:prstGeom>
              <a:noFill/>
            </p:spPr>
            <p:txBody>
              <a:bodyPr wrap="square">
                <a:spAutoFit/>
              </a:bodyPr>
              <a:lstStyle/>
              <a:p>
                <a:pPr algn="ctr"/>
                <a:r>
                  <a:rPr lang="ja-JP" altLang="en-US" sz="800">
                    <a:latin typeface="Meiryo UI" panose="020B0604030504040204" pitchFamily="34" charset="-128"/>
                    <a:ea typeface="Meiryo UI" panose="020B0604030504040204" pitchFamily="34" charset="-128"/>
                  </a:rPr>
                  <a:t>紙押さえブラシ</a:t>
                </a:r>
                <a:endParaRPr lang="zh-TW" altLang="en-US" sz="800"/>
              </a:p>
            </p:txBody>
          </p:sp>
        </p:grpSp>
        <p:sp>
          <p:nvSpPr>
            <p:cNvPr id="94" name="箭號: 向右 93">
              <a:extLst>
                <a:ext uri="{FF2B5EF4-FFF2-40B4-BE49-F238E27FC236}">
                  <a16:creationId xmlns:a16="http://schemas.microsoft.com/office/drawing/2014/main" id="{9E9A8F97-DA01-148E-2ED3-E7C6D7AE8673}"/>
                </a:ext>
              </a:extLst>
            </p:cNvPr>
            <p:cNvSpPr/>
            <p:nvPr/>
          </p:nvSpPr>
          <p:spPr>
            <a:xfrm>
              <a:off x="5981727" y="3224396"/>
              <a:ext cx="324000" cy="21600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800"/>
            </a:p>
          </p:txBody>
        </p:sp>
        <p:sp>
          <p:nvSpPr>
            <p:cNvPr id="95" name="文字方塊 94">
              <a:extLst>
                <a:ext uri="{FF2B5EF4-FFF2-40B4-BE49-F238E27FC236}">
                  <a16:creationId xmlns:a16="http://schemas.microsoft.com/office/drawing/2014/main" id="{4368BBB8-A6BB-1B64-1A74-DFBC262B8D7B}"/>
                </a:ext>
              </a:extLst>
            </p:cNvPr>
            <p:cNvSpPr txBox="1"/>
            <p:nvPr/>
          </p:nvSpPr>
          <p:spPr>
            <a:xfrm>
              <a:off x="5307168" y="3644851"/>
              <a:ext cx="503163" cy="372803"/>
            </a:xfrm>
            <a:prstGeom prst="rect">
              <a:avLst/>
            </a:prstGeom>
            <a:noFill/>
          </p:spPr>
          <p:txBody>
            <a:bodyPr wrap="square">
              <a:spAutoFit/>
            </a:bodyPr>
            <a:lstStyle/>
            <a:p>
              <a:r>
                <a:rPr lang="ja-JP" altLang="en-US" sz="800" b="1">
                  <a:solidFill>
                    <a:srgbClr val="FF0000"/>
                  </a:solidFill>
                  <a:latin typeface="Yu Gothic" panose="020B0400000000000000" pitchFamily="50" charset="-128"/>
                  <a:ea typeface="Yu Gothic" panose="020B0400000000000000" pitchFamily="50" charset="-128"/>
                </a:rPr>
                <a:t>中凸</a:t>
              </a:r>
              <a:endParaRPr lang="zh-TW" altLang="en-US" sz="800">
                <a:solidFill>
                  <a:srgbClr val="FF0000"/>
                </a:solidFill>
              </a:endParaRPr>
            </a:p>
          </p:txBody>
        </p:sp>
      </p:grpSp>
      <p:grpSp>
        <p:nvGrpSpPr>
          <p:cNvPr id="137" name="群組 136">
            <a:extLst>
              <a:ext uri="{FF2B5EF4-FFF2-40B4-BE49-F238E27FC236}">
                <a16:creationId xmlns:a16="http://schemas.microsoft.com/office/drawing/2014/main" id="{7F4947EC-9522-92C7-EF08-4D24424EDC85}"/>
              </a:ext>
            </a:extLst>
          </p:cNvPr>
          <p:cNvGrpSpPr/>
          <p:nvPr/>
        </p:nvGrpSpPr>
        <p:grpSpPr>
          <a:xfrm>
            <a:off x="3551214" y="2231818"/>
            <a:ext cx="1905571" cy="2070575"/>
            <a:chOff x="5565424" y="3740212"/>
            <a:chExt cx="1905571" cy="2222732"/>
          </a:xfrm>
        </p:grpSpPr>
        <p:grpSp>
          <p:nvGrpSpPr>
            <p:cNvPr id="78" name="群組 77">
              <a:extLst>
                <a:ext uri="{FF2B5EF4-FFF2-40B4-BE49-F238E27FC236}">
                  <a16:creationId xmlns:a16="http://schemas.microsoft.com/office/drawing/2014/main" id="{7E20A066-470A-E12B-4AEF-2F7548CD1C01}"/>
                </a:ext>
              </a:extLst>
            </p:cNvPr>
            <p:cNvGrpSpPr/>
            <p:nvPr/>
          </p:nvGrpSpPr>
          <p:grpSpPr>
            <a:xfrm>
              <a:off x="5626562" y="3740212"/>
              <a:ext cx="1685730" cy="2222732"/>
              <a:chOff x="347133" y="1280038"/>
              <a:chExt cx="2628241" cy="2931456"/>
            </a:xfrm>
          </p:grpSpPr>
          <p:sp>
            <p:nvSpPr>
              <p:cNvPr id="88" name="矩形: 圓角 87">
                <a:extLst>
                  <a:ext uri="{FF2B5EF4-FFF2-40B4-BE49-F238E27FC236}">
                    <a16:creationId xmlns:a16="http://schemas.microsoft.com/office/drawing/2014/main" id="{FB7A6883-1005-C786-8329-3D20C7C71B36}"/>
                  </a:ext>
                </a:extLst>
              </p:cNvPr>
              <p:cNvSpPr/>
              <p:nvPr/>
            </p:nvSpPr>
            <p:spPr>
              <a:xfrm>
                <a:off x="347133" y="1280038"/>
                <a:ext cx="2628241" cy="560645"/>
              </a:xfrm>
              <a:prstGeom prst="roundRect">
                <a:avLst>
                  <a:gd name="adj" fmla="val 6314"/>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TW" sz="800" b="1"/>
                  <a:t>0.</a:t>
                </a:r>
                <a:r>
                  <a:rPr lang="zh-TW" altLang="en-US" sz="800" b="1"/>
                  <a:t>薄板感</a:t>
                </a:r>
                <a:r>
                  <a:rPr lang="ja-JP" altLang="en-US" sz="800" b="1"/>
                  <a:t>応</a:t>
                </a:r>
                <a:r>
                  <a:rPr lang="zh-TW" altLang="en-US" sz="800" b="1"/>
                  <a:t>不良</a:t>
                </a:r>
                <a:endParaRPr lang="en-US" altLang="zh-TW" sz="800" b="1"/>
              </a:p>
              <a:p>
                <a:pPr algn="ctr"/>
                <a:r>
                  <a:rPr lang="zh-TW" altLang="en-US" sz="800">
                    <a:latin typeface="Meiryo UI" panose="020B0604030504040204" pitchFamily="34" charset="-128"/>
                    <a:ea typeface="Meiryo UI" panose="020B0604030504040204" pitchFamily="34" charset="-128"/>
                  </a:rPr>
                  <a:t>⇒光纖</a:t>
                </a:r>
                <a:r>
                  <a:rPr lang="en-US" altLang="zh-TW" sz="800">
                    <a:latin typeface="Meiryo UI" panose="020B0604030504040204" pitchFamily="34" charset="-128"/>
                    <a:ea typeface="Meiryo UI" panose="020B0604030504040204" pitchFamily="34" charset="-128"/>
                  </a:rPr>
                  <a:t>Sensor</a:t>
                </a:r>
                <a:r>
                  <a:rPr lang="zh-TW" altLang="en-US" sz="800">
                    <a:latin typeface="Meiryo UI" panose="020B0604030504040204" pitchFamily="34" charset="-128"/>
                    <a:ea typeface="Meiryo UI" panose="020B0604030504040204" pitchFamily="34" charset="-128"/>
                  </a:rPr>
                  <a:t>導入</a:t>
                </a:r>
              </a:p>
            </p:txBody>
          </p:sp>
          <p:sp>
            <p:nvSpPr>
              <p:cNvPr id="89" name="矩形 88">
                <a:extLst>
                  <a:ext uri="{FF2B5EF4-FFF2-40B4-BE49-F238E27FC236}">
                    <a16:creationId xmlns:a16="http://schemas.microsoft.com/office/drawing/2014/main" id="{BE9A1697-7FBC-D592-2A3A-35646702673F}"/>
                  </a:ext>
                </a:extLst>
              </p:cNvPr>
              <p:cNvSpPr/>
              <p:nvPr/>
            </p:nvSpPr>
            <p:spPr>
              <a:xfrm>
                <a:off x="348699" y="1874098"/>
                <a:ext cx="2616428" cy="2337396"/>
              </a:xfrm>
              <a:prstGeom prst="rect">
                <a:avLst/>
              </a:prstGeom>
              <a:ln/>
            </p:spPr>
            <p:style>
              <a:lnRef idx="2">
                <a:schemeClr val="accent6"/>
              </a:lnRef>
              <a:fillRef idx="1">
                <a:schemeClr val="lt1"/>
              </a:fillRef>
              <a:effectRef idx="0">
                <a:schemeClr val="accent6"/>
              </a:effectRef>
              <a:fontRef idx="minor">
                <a:schemeClr val="dk1"/>
              </a:fontRef>
            </p:style>
            <p:txBody>
              <a:bodyPr rtlCol="0" anchor="ctr"/>
              <a:lstStyle/>
              <a:p>
                <a:pPr algn="ctr"/>
                <a:endParaRPr lang="zh-TW" altLang="en-US" sz="800"/>
              </a:p>
            </p:txBody>
          </p:sp>
        </p:grpSp>
        <p:grpSp>
          <p:nvGrpSpPr>
            <p:cNvPr id="79" name="群組 78">
              <a:extLst>
                <a:ext uri="{FF2B5EF4-FFF2-40B4-BE49-F238E27FC236}">
                  <a16:creationId xmlns:a16="http://schemas.microsoft.com/office/drawing/2014/main" id="{94A2E116-419F-F486-5B9A-2050DEA5DC70}"/>
                </a:ext>
              </a:extLst>
            </p:cNvPr>
            <p:cNvGrpSpPr/>
            <p:nvPr/>
          </p:nvGrpSpPr>
          <p:grpSpPr>
            <a:xfrm>
              <a:off x="5565424" y="4156868"/>
              <a:ext cx="1905571" cy="1780575"/>
              <a:chOff x="-335511" y="-62314"/>
              <a:chExt cx="4485434" cy="2685670"/>
            </a:xfrm>
          </p:grpSpPr>
          <p:sp>
            <p:nvSpPr>
              <p:cNvPr id="80" name="矩形 79">
                <a:extLst>
                  <a:ext uri="{FF2B5EF4-FFF2-40B4-BE49-F238E27FC236}">
                    <a16:creationId xmlns:a16="http://schemas.microsoft.com/office/drawing/2014/main" id="{6B5F2C3A-4AB7-9592-78E2-3882CDFC5766}"/>
                  </a:ext>
                </a:extLst>
              </p:cNvPr>
              <p:cNvSpPr/>
              <p:nvPr/>
            </p:nvSpPr>
            <p:spPr>
              <a:xfrm flipH="1">
                <a:off x="-250779" y="-62314"/>
                <a:ext cx="2033729" cy="348837"/>
              </a:xfrm>
              <a:prstGeom prst="rect">
                <a:avLst/>
              </a:prstGeom>
            </p:spPr>
            <p:txBody>
              <a:bodyPr wrap="square">
                <a:spAutoFit/>
              </a:bodyPr>
              <a:lstStyle/>
              <a:p>
                <a:r>
                  <a:rPr kumimoji="1" lang="zh-TW" altLang="en-US" sz="800">
                    <a:latin typeface="Microsoft YaHei" panose="020B0503020204020204" pitchFamily="34" charset="-122"/>
                    <a:ea typeface="Microsoft YaHei" panose="020B0503020204020204" pitchFamily="34" charset="-122"/>
                  </a:rPr>
                  <a:t>引入 応</a:t>
                </a:r>
                <a:r>
                  <a:rPr kumimoji="1" lang="en-US" altLang="zh-TW" sz="800">
                    <a:latin typeface="Microsoft YaHei" panose="020B0503020204020204" pitchFamily="34" charset="-122"/>
                    <a:ea typeface="Microsoft YaHei" panose="020B0503020204020204" pitchFamily="34" charset="-122"/>
                  </a:rPr>
                  <a:t>Sensor</a:t>
                </a:r>
                <a:endParaRPr kumimoji="1" lang="ja-JP" altLang="en-US" sz="800">
                  <a:latin typeface="Microsoft YaHei" panose="020B0503020204020204" pitchFamily="34" charset="-122"/>
                  <a:ea typeface="Microsoft YaHei" panose="020B0503020204020204" pitchFamily="34" charset="-122"/>
                </a:endParaRPr>
              </a:p>
            </p:txBody>
          </p:sp>
          <p:pic>
            <p:nvPicPr>
              <p:cNvPr id="81" name="圖片 80">
                <a:extLst>
                  <a:ext uri="{FF2B5EF4-FFF2-40B4-BE49-F238E27FC236}">
                    <a16:creationId xmlns:a16="http://schemas.microsoft.com/office/drawing/2014/main" id="{00CE4459-6ED5-C8C0-2BDC-DAD75D0AF2F7}"/>
                  </a:ext>
                </a:extLst>
              </p:cNvPr>
              <p:cNvPicPr>
                <a:picLocks noChangeAspect="1"/>
              </p:cNvPicPr>
              <p:nvPr/>
            </p:nvPicPr>
            <p:blipFill>
              <a:blip r:embed="rId17"/>
              <a:stretch>
                <a:fillRect/>
              </a:stretch>
            </p:blipFill>
            <p:spPr>
              <a:xfrm flipH="1">
                <a:off x="-119924" y="236762"/>
                <a:ext cx="1807053" cy="1079999"/>
              </a:xfrm>
              <a:prstGeom prst="rect">
                <a:avLst/>
              </a:prstGeom>
            </p:spPr>
          </p:pic>
          <p:pic>
            <p:nvPicPr>
              <p:cNvPr id="82" name="Image 1" descr="Image 1">
                <a:extLst>
                  <a:ext uri="{FF2B5EF4-FFF2-40B4-BE49-F238E27FC236}">
                    <a16:creationId xmlns:a16="http://schemas.microsoft.com/office/drawing/2014/main" id="{88CD5A5F-E99E-2DEF-DDE5-59F1A1A4B469}"/>
                  </a:ext>
                </a:extLst>
              </p:cNvPr>
              <p:cNvPicPr>
                <a:picLocks noChangeAspect="1"/>
              </p:cNvPicPr>
              <p:nvPr/>
            </p:nvPicPr>
            <p:blipFill>
              <a:blip r:embed="rId18"/>
              <a:stretch>
                <a:fillRect/>
              </a:stretch>
            </p:blipFill>
            <p:spPr>
              <a:xfrm flipH="1">
                <a:off x="1842038" y="227895"/>
                <a:ext cx="1807055" cy="1079999"/>
              </a:xfrm>
              <a:prstGeom prst="rect">
                <a:avLst/>
              </a:prstGeom>
            </p:spPr>
          </p:pic>
          <p:pic>
            <p:nvPicPr>
              <p:cNvPr id="83" name="Image 1" descr="Image 1">
                <a:extLst>
                  <a:ext uri="{FF2B5EF4-FFF2-40B4-BE49-F238E27FC236}">
                    <a16:creationId xmlns:a16="http://schemas.microsoft.com/office/drawing/2014/main" id="{A276C471-4F4F-B501-E18E-8EC906E47D3B}"/>
                  </a:ext>
                </a:extLst>
              </p:cNvPr>
              <p:cNvPicPr>
                <a:picLocks noChangeAspect="1"/>
              </p:cNvPicPr>
              <p:nvPr/>
            </p:nvPicPr>
            <p:blipFill>
              <a:blip r:embed="rId19"/>
              <a:stretch>
                <a:fillRect/>
              </a:stretch>
            </p:blipFill>
            <p:spPr>
              <a:xfrm flipH="1">
                <a:off x="-111309" y="1543357"/>
                <a:ext cx="1807053" cy="1079999"/>
              </a:xfrm>
              <a:prstGeom prst="rect">
                <a:avLst/>
              </a:prstGeom>
            </p:spPr>
          </p:pic>
          <p:pic>
            <p:nvPicPr>
              <p:cNvPr id="84" name="Image 1" descr="Image 1">
                <a:extLst>
                  <a:ext uri="{FF2B5EF4-FFF2-40B4-BE49-F238E27FC236}">
                    <a16:creationId xmlns:a16="http://schemas.microsoft.com/office/drawing/2014/main" id="{61847723-6954-7835-F052-94F5236AEFEA}"/>
                  </a:ext>
                </a:extLst>
              </p:cNvPr>
              <p:cNvPicPr>
                <a:picLocks noChangeAspect="1"/>
              </p:cNvPicPr>
              <p:nvPr/>
            </p:nvPicPr>
            <p:blipFill>
              <a:blip r:embed="rId20"/>
              <a:stretch>
                <a:fillRect/>
              </a:stretch>
            </p:blipFill>
            <p:spPr>
              <a:xfrm flipH="1">
                <a:off x="1872064" y="1532355"/>
                <a:ext cx="1807055" cy="1080001"/>
              </a:xfrm>
              <a:prstGeom prst="rect">
                <a:avLst/>
              </a:prstGeom>
            </p:spPr>
          </p:pic>
          <p:sp>
            <p:nvSpPr>
              <p:cNvPr id="85" name="矩形 84">
                <a:extLst>
                  <a:ext uri="{FF2B5EF4-FFF2-40B4-BE49-F238E27FC236}">
                    <a16:creationId xmlns:a16="http://schemas.microsoft.com/office/drawing/2014/main" id="{20A7F15D-FB6C-41D6-A9E5-CB3181D59C6A}"/>
                  </a:ext>
                </a:extLst>
              </p:cNvPr>
              <p:cNvSpPr/>
              <p:nvPr/>
            </p:nvSpPr>
            <p:spPr>
              <a:xfrm flipH="1">
                <a:off x="1692964" y="-57500"/>
                <a:ext cx="2456959" cy="348838"/>
              </a:xfrm>
              <a:prstGeom prst="rect">
                <a:avLst/>
              </a:prstGeom>
            </p:spPr>
            <p:txBody>
              <a:bodyPr wrap="square">
                <a:spAutoFit/>
              </a:bodyPr>
              <a:lstStyle/>
              <a:p>
                <a:r>
                  <a:rPr kumimoji="1" lang="zh-TW" altLang="en-US" sz="800">
                    <a:latin typeface="Microsoft YaHei" panose="020B0503020204020204" pitchFamily="34" charset="-122"/>
                    <a:ea typeface="Microsoft YaHei" panose="020B0503020204020204" pitchFamily="34" charset="-122"/>
                  </a:rPr>
                  <a:t>縱折板折 </a:t>
                </a:r>
                <a:r>
                  <a:rPr kumimoji="1" lang="en-US" altLang="zh-TW" sz="800">
                    <a:latin typeface="Microsoft YaHei" panose="020B0503020204020204" pitchFamily="34" charset="-122"/>
                    <a:ea typeface="Microsoft YaHei" panose="020B0503020204020204" pitchFamily="34" charset="-122"/>
                  </a:rPr>
                  <a:t>Sensor</a:t>
                </a:r>
                <a:endParaRPr kumimoji="1" lang="ja-JP" altLang="en-US" sz="800">
                  <a:latin typeface="Microsoft YaHei" panose="020B0503020204020204" pitchFamily="34" charset="-122"/>
                  <a:ea typeface="Microsoft YaHei" panose="020B0503020204020204" pitchFamily="34" charset="-122"/>
                </a:endParaRPr>
              </a:p>
            </p:txBody>
          </p:sp>
          <p:sp>
            <p:nvSpPr>
              <p:cNvPr id="86" name="矩形 85">
                <a:extLst>
                  <a:ext uri="{FF2B5EF4-FFF2-40B4-BE49-F238E27FC236}">
                    <a16:creationId xmlns:a16="http://schemas.microsoft.com/office/drawing/2014/main" id="{D604D0F1-B346-7044-5F04-18ADB2E840D1}"/>
                  </a:ext>
                </a:extLst>
              </p:cNvPr>
              <p:cNvSpPr/>
              <p:nvPr/>
            </p:nvSpPr>
            <p:spPr>
              <a:xfrm flipH="1">
                <a:off x="-335511" y="1248587"/>
                <a:ext cx="2033729" cy="348837"/>
              </a:xfrm>
              <a:prstGeom prst="rect">
                <a:avLst/>
              </a:prstGeom>
            </p:spPr>
            <p:txBody>
              <a:bodyPr wrap="square">
                <a:spAutoFit/>
              </a:bodyPr>
              <a:lstStyle/>
              <a:p>
                <a:pPr algn="ctr"/>
                <a:r>
                  <a:rPr kumimoji="1" lang="en-US" altLang="zh-TW" sz="800">
                    <a:latin typeface="Microsoft YaHei" panose="020B0503020204020204" pitchFamily="34" charset="-122"/>
                    <a:ea typeface="Microsoft YaHei" panose="020B0503020204020204" pitchFamily="34" charset="-122"/>
                  </a:rPr>
                  <a:t>H/O</a:t>
                </a:r>
                <a:r>
                  <a:rPr kumimoji="1" lang="ja-JP" altLang="en-US" sz="800">
                    <a:latin typeface="Microsoft YaHei" panose="020B0503020204020204" pitchFamily="34" charset="-122"/>
                    <a:ea typeface="Microsoft YaHei" panose="020B0503020204020204" pitchFamily="34" charset="-122"/>
                  </a:rPr>
                  <a:t> </a:t>
                </a:r>
                <a:r>
                  <a:rPr kumimoji="1" lang="en-US" altLang="ja-JP" sz="800">
                    <a:latin typeface="Microsoft YaHei" panose="020B0503020204020204" pitchFamily="34" charset="-122"/>
                    <a:ea typeface="Microsoft YaHei" panose="020B0503020204020204" pitchFamily="34" charset="-122"/>
                  </a:rPr>
                  <a:t>Sensor</a:t>
                </a:r>
                <a:endParaRPr kumimoji="1" lang="ja-JP" altLang="en-US" sz="800">
                  <a:latin typeface="Microsoft YaHei" panose="020B0503020204020204" pitchFamily="34" charset="-122"/>
                  <a:ea typeface="Microsoft YaHei" panose="020B0503020204020204" pitchFamily="34" charset="-122"/>
                </a:endParaRPr>
              </a:p>
            </p:txBody>
          </p:sp>
          <p:sp>
            <p:nvSpPr>
              <p:cNvPr id="87" name="矩形 86">
                <a:extLst>
                  <a:ext uri="{FF2B5EF4-FFF2-40B4-BE49-F238E27FC236}">
                    <a16:creationId xmlns:a16="http://schemas.microsoft.com/office/drawing/2014/main" id="{2963966A-326D-2F82-976F-3FB9B00DBA2F}"/>
                  </a:ext>
                </a:extLst>
              </p:cNvPr>
              <p:cNvSpPr/>
              <p:nvPr/>
            </p:nvSpPr>
            <p:spPr>
              <a:xfrm flipH="1">
                <a:off x="1829827" y="1244625"/>
                <a:ext cx="2033729" cy="291448"/>
              </a:xfrm>
              <a:prstGeom prst="rect">
                <a:avLst/>
              </a:prstGeom>
            </p:spPr>
            <p:txBody>
              <a:bodyPr wrap="square">
                <a:spAutoFit/>
              </a:bodyPr>
              <a:lstStyle/>
              <a:p>
                <a:r>
                  <a:rPr kumimoji="1" lang="zh-TW" altLang="en-US" sz="800">
                    <a:latin typeface="Microsoft YaHei" panose="020B0503020204020204" pitchFamily="34" charset="-122"/>
                    <a:ea typeface="Microsoft YaHei" panose="020B0503020204020204" pitchFamily="34" charset="-122"/>
                  </a:rPr>
                  <a:t>紙捲機 </a:t>
                </a:r>
                <a:r>
                  <a:rPr kumimoji="1" lang="en-US" altLang="zh-TW" sz="800">
                    <a:latin typeface="Microsoft YaHei" panose="020B0503020204020204" pitchFamily="34" charset="-122"/>
                    <a:ea typeface="Microsoft YaHei" panose="020B0503020204020204" pitchFamily="34" charset="-122"/>
                  </a:rPr>
                  <a:t>Sensor</a:t>
                </a:r>
              </a:p>
            </p:txBody>
          </p:sp>
        </p:grpSp>
      </p:grpSp>
      <p:sp>
        <p:nvSpPr>
          <p:cNvPr id="141" name="文字方塊 140">
            <a:extLst>
              <a:ext uri="{FF2B5EF4-FFF2-40B4-BE49-F238E27FC236}">
                <a16:creationId xmlns:a16="http://schemas.microsoft.com/office/drawing/2014/main" id="{E8BACA86-3E57-8783-5C94-40A4899EE424}"/>
              </a:ext>
            </a:extLst>
          </p:cNvPr>
          <p:cNvSpPr txBox="1"/>
          <p:nvPr/>
        </p:nvSpPr>
        <p:spPr>
          <a:xfrm>
            <a:off x="5202590" y="3080153"/>
            <a:ext cx="707931" cy="215444"/>
          </a:xfrm>
          <a:prstGeom prst="rect">
            <a:avLst/>
          </a:prstGeom>
          <a:noFill/>
        </p:spPr>
        <p:txBody>
          <a:bodyPr wrap="square">
            <a:spAutoFit/>
          </a:bodyPr>
          <a:lstStyle/>
          <a:p>
            <a:pPr algn="ctr"/>
            <a:r>
              <a:rPr lang="ja-JP" altLang="en-US" sz="800">
                <a:solidFill>
                  <a:srgbClr val="00FFFF"/>
                </a:solidFill>
              </a:rPr>
              <a:t>ガラス</a:t>
            </a:r>
            <a:endParaRPr lang="zh-TW" altLang="en-US" sz="800">
              <a:solidFill>
                <a:srgbClr val="00FFFF"/>
              </a:solidFill>
            </a:endParaRPr>
          </a:p>
        </p:txBody>
      </p:sp>
      <p:sp>
        <p:nvSpPr>
          <p:cNvPr id="150" name="文字方塊 149">
            <a:extLst>
              <a:ext uri="{FF2B5EF4-FFF2-40B4-BE49-F238E27FC236}">
                <a16:creationId xmlns:a16="http://schemas.microsoft.com/office/drawing/2014/main" id="{3861AC63-AD95-940D-5CD2-1BB4CA7324C9}"/>
              </a:ext>
            </a:extLst>
          </p:cNvPr>
          <p:cNvSpPr txBox="1"/>
          <p:nvPr/>
        </p:nvSpPr>
        <p:spPr>
          <a:xfrm>
            <a:off x="179479" y="6012766"/>
            <a:ext cx="11723836" cy="369332"/>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wrap="square" rtlCol="0" anchor="ctr">
            <a:spAutoFit/>
          </a:bodyPr>
          <a:lstStyle/>
          <a:p>
            <a:r>
              <a:rPr lang="ja-JP" altLang="en-US" b="1" u="sng">
                <a:solidFill>
                  <a:schemeClr val="bg1"/>
                </a:solidFill>
                <a:latin typeface="+mn-ea"/>
              </a:rPr>
              <a:t>カッターの押し込み量や切り圧</a:t>
            </a:r>
            <a:r>
              <a:rPr lang="ja-JP" altLang="en-US">
                <a:solidFill>
                  <a:schemeClr val="bg1"/>
                </a:solidFill>
                <a:latin typeface="+mn-ea"/>
              </a:rPr>
              <a:t>、</a:t>
            </a:r>
            <a:r>
              <a:rPr lang="ja-JP" altLang="en-US" b="1" u="sng">
                <a:solidFill>
                  <a:schemeClr val="bg1"/>
                </a:solidFill>
                <a:latin typeface="+mn-ea"/>
              </a:rPr>
              <a:t>板折り条件</a:t>
            </a:r>
            <a:r>
              <a:rPr lang="ja-JP" altLang="en-US">
                <a:solidFill>
                  <a:schemeClr val="bg1"/>
                </a:solidFill>
                <a:latin typeface="+mn-ea"/>
              </a:rPr>
              <a:t>などの適正化により</a:t>
            </a:r>
            <a:r>
              <a:rPr lang="en-US" altLang="ja-JP" b="1" u="sng">
                <a:solidFill>
                  <a:schemeClr val="bg1"/>
                </a:solidFill>
                <a:latin typeface="+mn-ea"/>
              </a:rPr>
              <a:t>4</a:t>
            </a:r>
            <a:r>
              <a:rPr lang="ja-JP" altLang="en-US" b="1" u="sng">
                <a:solidFill>
                  <a:schemeClr val="bg1"/>
                </a:solidFill>
                <a:latin typeface="+mn-ea"/>
              </a:rPr>
              <a:t>枚取り</a:t>
            </a:r>
            <a:r>
              <a:rPr lang="ja-JP" altLang="en-US">
                <a:solidFill>
                  <a:schemeClr val="bg1"/>
                </a:solidFill>
                <a:latin typeface="+mn-ea"/>
              </a:rPr>
              <a:t>達成。</a:t>
            </a:r>
            <a:r>
              <a:rPr lang="en-US" altLang="ja-JP">
                <a:solidFill>
                  <a:schemeClr val="bg1"/>
                </a:solidFill>
                <a:latin typeface="+mn-ea"/>
              </a:rPr>
              <a:t>0.15t</a:t>
            </a:r>
            <a:r>
              <a:rPr lang="ja-JP" altLang="en-US">
                <a:solidFill>
                  <a:schemeClr val="bg1"/>
                </a:solidFill>
                <a:latin typeface="+mn-ea"/>
              </a:rPr>
              <a:t>生産性は</a:t>
            </a:r>
            <a:r>
              <a:rPr lang="en-US" altLang="ja-JP" b="1" u="sng">
                <a:solidFill>
                  <a:schemeClr val="bg1"/>
                </a:solidFill>
                <a:latin typeface="+mn-ea"/>
              </a:rPr>
              <a:t>150</a:t>
            </a:r>
            <a:r>
              <a:rPr lang="ja-JP" altLang="en-US" b="1" u="sng">
                <a:solidFill>
                  <a:schemeClr val="bg1"/>
                </a:solidFill>
                <a:latin typeface="+mn-ea"/>
              </a:rPr>
              <a:t>％アップ</a:t>
            </a:r>
            <a:endParaRPr lang="ja-JP" altLang="en-US">
              <a:solidFill>
                <a:schemeClr val="bg1"/>
              </a:solidFill>
              <a:latin typeface="+mn-ea"/>
            </a:endParaRPr>
          </a:p>
        </p:txBody>
      </p:sp>
      <p:pic>
        <p:nvPicPr>
          <p:cNvPr id="5" name="圖片 4">
            <a:extLst>
              <a:ext uri="{FF2B5EF4-FFF2-40B4-BE49-F238E27FC236}">
                <a16:creationId xmlns:a16="http://schemas.microsoft.com/office/drawing/2014/main" id="{9226F42E-14DF-035A-B061-51AEFCF6663F}"/>
              </a:ext>
            </a:extLst>
          </p:cNvPr>
          <p:cNvPicPr>
            <a:picLocks noChangeAspect="1"/>
          </p:cNvPicPr>
          <p:nvPr/>
        </p:nvPicPr>
        <p:blipFill>
          <a:blip r:embed="rId21"/>
          <a:stretch>
            <a:fillRect/>
          </a:stretch>
        </p:blipFill>
        <p:spPr>
          <a:xfrm>
            <a:off x="210773" y="4328796"/>
            <a:ext cx="7132938" cy="1664352"/>
          </a:xfrm>
          <a:prstGeom prst="rect">
            <a:avLst/>
          </a:prstGeom>
        </p:spPr>
      </p:pic>
    </p:spTree>
    <p:extLst>
      <p:ext uri="{BB962C8B-B14F-4D97-AF65-F5344CB8AC3E}">
        <p14:creationId xmlns:p14="http://schemas.microsoft.com/office/powerpoint/2010/main" val="3600989408"/>
      </p:ext>
    </p:extLst>
  </p:cSld>
  <p:clrMapOvr>
    <a:masterClrMapping/>
  </p:clrMapOvr>
</p:sld>
</file>

<file path=ppt/theme/theme1.xml><?xml version="1.0" encoding="utf-8"?>
<a:theme xmlns:a="http://schemas.openxmlformats.org/drawingml/2006/main" name="AGC_PPT_4-3_Ja">
  <a:themeElements>
    <a:clrScheme name="AGC_PPT_Colors">
      <a:dk1>
        <a:srgbClr val="324650"/>
      </a:dk1>
      <a:lt1>
        <a:srgbClr val="FFFFFF"/>
      </a:lt1>
      <a:dk2>
        <a:srgbClr val="465964"/>
      </a:dk2>
      <a:lt2>
        <a:srgbClr val="CED9E5"/>
      </a:lt2>
      <a:accent1>
        <a:srgbClr val="6081C3"/>
      </a:accent1>
      <a:accent2>
        <a:srgbClr val="E30046"/>
      </a:accent2>
      <a:accent3>
        <a:srgbClr val="49649B"/>
      </a:accent3>
      <a:accent4>
        <a:srgbClr val="43695B"/>
      </a:accent4>
      <a:accent5>
        <a:srgbClr val="001F6B"/>
      </a:accent5>
      <a:accent6>
        <a:srgbClr val="5B618F"/>
      </a:accent6>
      <a:hlink>
        <a:srgbClr val="0563C1"/>
      </a:hlink>
      <a:folHlink>
        <a:srgbClr val="954F72"/>
      </a:folHlink>
    </a:clrScheme>
    <a:fontScheme name="AGC_Ja">
      <a:majorFont>
        <a:latin typeface="Meiryo UI"/>
        <a:ea typeface="Meiryo UI"/>
        <a:cs typeface=""/>
      </a:majorFont>
      <a:minorFont>
        <a:latin typeface="Meiryo UI"/>
        <a:ea typeface="Meiryo UI"/>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kumimoji="1" sz="3200" b="1" i="0" dirty="0" smtClean="0">
            <a:solidFill>
              <a:srgbClr val="324650"/>
            </a:solidFill>
            <a:latin typeface="Meiryo" charset="-128"/>
            <a:ea typeface="Meiryo" charset="-128"/>
            <a:cs typeface="Meiryo" charset="-128"/>
          </a:defRPr>
        </a:defPPr>
      </a:lstStyle>
    </a:txDef>
  </a:objectDefaults>
  <a:extraClrSchemeLst/>
  <a:extLst>
    <a:ext uri="{05A4C25C-085E-4340-85A3-A5531E510DB2}">
      <thm15:themeFamily xmlns:thm15="http://schemas.microsoft.com/office/thememl/2012/main" name="AGC_PPT_4-3_Ja_En.potx[読み取り専用]" id="{482D5749-A676-4683-9F21-2188FED2977B}" vid="{F9CA37E4-9149-4D84-B0D0-0BB92A48CD38}"/>
    </a:ext>
  </a:extLst>
</a:theme>
</file>

<file path=ppt/theme/theme2.xml><?xml version="1.0" encoding="utf-8"?>
<a:theme xmlns:a="http://schemas.openxmlformats.org/drawingml/2006/main" name="1_AGC_PPT_4-3_Ja">
  <a:themeElements>
    <a:clrScheme name="AGC_PPT_Colors">
      <a:dk1>
        <a:srgbClr val="324650"/>
      </a:dk1>
      <a:lt1>
        <a:srgbClr val="FFFFFF"/>
      </a:lt1>
      <a:dk2>
        <a:srgbClr val="465964"/>
      </a:dk2>
      <a:lt2>
        <a:srgbClr val="CED9E5"/>
      </a:lt2>
      <a:accent1>
        <a:srgbClr val="6081C3"/>
      </a:accent1>
      <a:accent2>
        <a:srgbClr val="E30046"/>
      </a:accent2>
      <a:accent3>
        <a:srgbClr val="49649B"/>
      </a:accent3>
      <a:accent4>
        <a:srgbClr val="43695B"/>
      </a:accent4>
      <a:accent5>
        <a:srgbClr val="001F6B"/>
      </a:accent5>
      <a:accent6>
        <a:srgbClr val="5B618F"/>
      </a:accent6>
      <a:hlink>
        <a:srgbClr val="0563C1"/>
      </a:hlink>
      <a:folHlink>
        <a:srgbClr val="954F72"/>
      </a:folHlink>
    </a:clrScheme>
    <a:fontScheme name="AGC_Ja">
      <a:majorFont>
        <a:latin typeface="Meiryo UI"/>
        <a:ea typeface="Meiryo UI"/>
        <a:cs typeface=""/>
      </a:majorFont>
      <a:minorFont>
        <a:latin typeface="Meiryo UI"/>
        <a:ea typeface="Meiryo UI"/>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CC"/>
        </a:solidFill>
        <a:ln w="12700" cap="flat" cmpd="sng" algn="ctr">
          <a:noFill/>
          <a:prstDash val="solid"/>
          <a:miter lim="800000"/>
        </a:ln>
        <a:effectLst/>
      </a:spPr>
      <a:bodyPr rtlCol="0" anchor="ctr"/>
      <a:lstStyle>
        <a:defPPr algn="ctr" eaLnBrk="0" fontAlgn="base" hangingPunct="0">
          <a:spcBef>
            <a:spcPct val="0"/>
          </a:spcBef>
          <a:spcAft>
            <a:spcPct val="0"/>
          </a:spcAft>
          <a:defRPr kumimoji="0" sz="1950" kern="0">
            <a:solidFill>
              <a:srgbClr val="FFFFFF"/>
            </a:solidFill>
            <a:latin typeface="Meiryo UI" panose="020B0604030504040204" pitchFamily="50" charset="-128"/>
            <a:ea typeface="Meiryo UI" panose="020B0604030504040204" pitchFamily="50" charset="-128"/>
            <a:cs typeface="Meiryo UI" panose="020B0604030504040204" pitchFamily="50" charset="-128"/>
          </a:defRPr>
        </a:defPPr>
      </a:lstStyle>
    </a:spDef>
    <a:txDef>
      <a:spPr>
        <a:noFill/>
      </a:spPr>
      <a:bodyPr wrap="square" rtlCol="0">
        <a:spAutoFit/>
      </a:bodyPr>
      <a:lstStyle>
        <a:defPPr>
          <a:defRPr kumimoji="1" sz="3200" b="1" i="0" dirty="0" smtClean="0">
            <a:solidFill>
              <a:srgbClr val="324650"/>
            </a:solidFill>
            <a:latin typeface="Meiryo" charset="-128"/>
            <a:ea typeface="Meiryo" charset="-128"/>
            <a:cs typeface="Meiryo" charset="-128"/>
          </a:defRPr>
        </a:defPPr>
      </a:lstStyle>
    </a:txDef>
  </a:objectDefaults>
  <a:extraClrSchemeLst/>
  <a:extLst>
    <a:ext uri="{05A4C25C-085E-4340-85A3-A5531E510DB2}">
      <thm15:themeFamily xmlns:thm15="http://schemas.microsoft.com/office/thememl/2012/main" name="プレゼンテーション1" id="{CEE8FCA5-A336-F84A-B0B0-82B32A8CE763}" vid="{CC00A8D1-0948-D241-AAF0-4CAE26DF60A9}"/>
    </a:ext>
  </a:extLst>
</a:theme>
</file>

<file path=ppt/theme/theme3.xml><?xml version="1.0" encoding="utf-8"?>
<a:theme xmlns:a="http://schemas.openxmlformats.org/drawingml/2006/main" name="3_AGC_PPT_4-3_Ja">
  <a:themeElements>
    <a:clrScheme name="AGC_PPT_Colors">
      <a:dk1>
        <a:srgbClr val="324650"/>
      </a:dk1>
      <a:lt1>
        <a:srgbClr val="FFFFFF"/>
      </a:lt1>
      <a:dk2>
        <a:srgbClr val="465964"/>
      </a:dk2>
      <a:lt2>
        <a:srgbClr val="CED9E5"/>
      </a:lt2>
      <a:accent1>
        <a:srgbClr val="6081C3"/>
      </a:accent1>
      <a:accent2>
        <a:srgbClr val="E30046"/>
      </a:accent2>
      <a:accent3>
        <a:srgbClr val="49649B"/>
      </a:accent3>
      <a:accent4>
        <a:srgbClr val="43695B"/>
      </a:accent4>
      <a:accent5>
        <a:srgbClr val="001F6B"/>
      </a:accent5>
      <a:accent6>
        <a:srgbClr val="5B618F"/>
      </a:accent6>
      <a:hlink>
        <a:srgbClr val="0563C1"/>
      </a:hlink>
      <a:folHlink>
        <a:srgbClr val="954F72"/>
      </a:folHlink>
    </a:clrScheme>
    <a:fontScheme name="AGC_Ja">
      <a:majorFont>
        <a:latin typeface="Meiryo UI"/>
        <a:ea typeface="Meiryo UI"/>
        <a:cs typeface=""/>
      </a:majorFont>
      <a:minorFont>
        <a:latin typeface="Meiryo UI"/>
        <a:ea typeface="Meiryo UI"/>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kumimoji="1" sz="3200" b="1" i="0" dirty="0" smtClean="0">
            <a:solidFill>
              <a:srgbClr val="324650"/>
            </a:solidFill>
            <a:latin typeface="Meiryo" charset="-128"/>
            <a:ea typeface="Meiryo" charset="-128"/>
            <a:cs typeface="Meiryo" charset="-128"/>
          </a:defRPr>
        </a:defPPr>
      </a:lstStyle>
    </a:txDef>
  </a:objectDefaults>
  <a:extraClrSchemeLst/>
  <a:extLst>
    <a:ext uri="{05A4C25C-085E-4340-85A3-A5531E510DB2}">
      <thm15:themeFamily xmlns:thm15="http://schemas.microsoft.com/office/thememl/2012/main" name="AGC_PPT_4-3_Ja[読み取り専用]" id="{D265D2F2-F353-4E21-99E2-709ABE564235}" vid="{7340B35F-BC17-4F5B-B043-60DE91B067B6}"/>
    </a:ext>
  </a:extLst>
</a:theme>
</file>

<file path=ppt/theme/theme4.xml><?xml version="1.0" encoding="utf-8"?>
<a:theme xmlns:a="http://schemas.openxmlformats.org/drawingml/2006/main" name="4_AGC_PPT_4-3_Ja">
  <a:themeElements>
    <a:clrScheme name="AGC_PPT_Colors">
      <a:dk1>
        <a:srgbClr val="324650"/>
      </a:dk1>
      <a:lt1>
        <a:srgbClr val="FFFFFF"/>
      </a:lt1>
      <a:dk2>
        <a:srgbClr val="465964"/>
      </a:dk2>
      <a:lt2>
        <a:srgbClr val="CED9E5"/>
      </a:lt2>
      <a:accent1>
        <a:srgbClr val="6081C3"/>
      </a:accent1>
      <a:accent2>
        <a:srgbClr val="E30046"/>
      </a:accent2>
      <a:accent3>
        <a:srgbClr val="49649B"/>
      </a:accent3>
      <a:accent4>
        <a:srgbClr val="43695B"/>
      </a:accent4>
      <a:accent5>
        <a:srgbClr val="001F6B"/>
      </a:accent5>
      <a:accent6>
        <a:srgbClr val="5B618F"/>
      </a:accent6>
      <a:hlink>
        <a:srgbClr val="0563C1"/>
      </a:hlink>
      <a:folHlink>
        <a:srgbClr val="954F72"/>
      </a:folHlink>
    </a:clrScheme>
    <a:fontScheme name="AGC_Ja">
      <a:majorFont>
        <a:latin typeface="Meiryo UI"/>
        <a:ea typeface="Meiryo UI"/>
        <a:cs typeface=""/>
      </a:majorFont>
      <a:minorFont>
        <a:latin typeface="Meiryo UI"/>
        <a:ea typeface="Meiryo UI"/>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kumimoji="1" sz="3200" b="1" i="0" dirty="0" smtClean="0">
            <a:solidFill>
              <a:srgbClr val="324650"/>
            </a:solidFill>
            <a:latin typeface="Meiryo" charset="-128"/>
            <a:ea typeface="Meiryo" charset="-128"/>
            <a:cs typeface="Meiryo" charset="-128"/>
          </a:defRPr>
        </a:defPPr>
      </a:lstStyle>
    </a:txDef>
  </a:objectDefaults>
  <a:extraClrSchemeLst/>
  <a:extLst>
    <a:ext uri="{05A4C25C-085E-4340-85A3-A5531E510DB2}">
      <thm15:themeFamily xmlns:thm15="http://schemas.microsoft.com/office/thememl/2012/main" name="AGC_PPT_4-3_Ja[読み取り専用]" id="{D265D2F2-F353-4E21-99E2-709ABE564235}" vid="{7340B35F-BC17-4F5B-B043-60DE91B067B6}"/>
    </a:ext>
  </a:extLst>
</a:theme>
</file>

<file path=ppt/theme/theme5.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文件" ma:contentTypeID="0x010100AEE9FCF6597E5649832920905168FDF2" ma:contentTypeVersion="14" ma:contentTypeDescription="建立新的文件。" ma:contentTypeScope="" ma:versionID="50b344dcbbcfb10113904fd5d39cbb34">
  <xsd:schema xmlns:xsd="http://www.w3.org/2001/XMLSchema" xmlns:xs="http://www.w3.org/2001/XMLSchema" xmlns:p="http://schemas.microsoft.com/office/2006/metadata/properties" xmlns:ns2="35d95f34-e8a1-40b9-af93-a3e54e226d19" xmlns:ns3="c5ed5643-1602-4064-a57f-14c03643e739" targetNamespace="http://schemas.microsoft.com/office/2006/metadata/properties" ma:root="true" ma:fieldsID="76ebb0427e0a1eca6f47028b2307bedb" ns2:_="" ns3:_="">
    <xsd:import namespace="35d95f34-e8a1-40b9-af93-a3e54e226d19"/>
    <xsd:import namespace="c5ed5643-1602-4064-a57f-14c03643e739"/>
    <xsd:element name="properties">
      <xsd:complexType>
        <xsd:sequence>
          <xsd:element name="documentManagement">
            <xsd:complexType>
              <xsd:all>
                <xsd:element ref="ns2:SharedWithUsers" minOccurs="0"/>
                <xsd:element ref="ns2:SharedWithDetails" minOccurs="0"/>
                <xsd:element ref="ns3:lcf76f155ced4ddcb4097134ff3c332f" minOccurs="0"/>
                <xsd:element ref="ns2:TaxCatchAll" minOccurs="0"/>
                <xsd:element ref="ns3:MediaServiceMetadata" minOccurs="0"/>
                <xsd:element ref="ns3:MediaServiceFastMetadata" minOccurs="0"/>
                <xsd:element ref="ns3:MediaServiceDateTaken"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d95f34-e8a1-40b9-af93-a3e54e226d19" elementFormDefault="qualified">
    <xsd:import namespace="http://schemas.microsoft.com/office/2006/documentManagement/types"/>
    <xsd:import namespace="http://schemas.microsoft.com/office/infopath/2007/PartnerControls"/>
    <xsd:element name="SharedWithUsers" ma:index="8" nillable="true" ma:displayName="共用對象:"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共用詳細資料" ma:internalName="SharedWithDetails" ma:readOnly="true">
      <xsd:simpleType>
        <xsd:restriction base="dms:Note">
          <xsd:maxLength value="255"/>
        </xsd:restriction>
      </xsd:simpleType>
    </xsd:element>
    <xsd:element name="TaxCatchAll" ma:index="12" nillable="true" ma:displayName="Taxonomy Catch All Column" ma:hidden="true" ma:list="{50fcb70c-3d2d-4899-91be-693e5d14fc10}" ma:internalName="TaxCatchAll" ma:showField="CatchAllData" ma:web="35d95f34-e8a1-40b9-af93-a3e54e226d19">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c5ed5643-1602-4064-a57f-14c03643e739" elementFormDefault="qualified">
    <xsd:import namespace="http://schemas.microsoft.com/office/2006/documentManagement/types"/>
    <xsd:import namespace="http://schemas.microsoft.com/office/infopath/2007/PartnerControls"/>
    <xsd:element name="lcf76f155ced4ddcb4097134ff3c332f" ma:index="11" nillable="true" ma:taxonomy="true" ma:internalName="lcf76f155ced4ddcb4097134ff3c332f" ma:taxonomyFieldName="MediaServiceImageTags" ma:displayName="影像標籤" ma:readOnly="false" ma:fieldId="{5cf76f15-5ced-4ddc-b409-7134ff3c332f}" ma:taxonomyMulti="true" ma:sspId="e4472dcf-cde0-4e6a-8f84-bd7a383b25ea" ma:termSetId="09814cd3-568e-fe90-9814-8d621ff8fb84" ma:anchorId="fba54fb3-c3e1-fe81-a776-ca4b69148c4d" ma:open="true" ma:isKeyword="false">
      <xsd:complexType>
        <xsd:sequence>
          <xsd:element ref="pc:Terms" minOccurs="0" maxOccurs="1"/>
        </xsd:sequence>
      </xsd:complex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LengthInSeconds" ma:index="19" nillable="true" ma:displayName="MediaLengthInSeconds" ma:hidden="true" ma:internalName="MediaLengthInSeconds" ma:readOnly="true">
      <xsd:simpleType>
        <xsd:restriction base="dms:Unknown"/>
      </xsd:simpleType>
    </xsd:element>
    <xsd:element name="MediaServiceLocation" ma:index="20" nillable="true" ma:displayName="Location" ma:indexed="true" ma:internalName="MediaServiceLocation" ma:readOnly="true">
      <xsd:simpleType>
        <xsd:restriction base="dms:Text"/>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內容類型"/>
        <xsd:element ref="dc:title" minOccurs="0" maxOccurs="1" ma:index="4" ma:displayName="標題"/>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35d95f34-e8a1-40b9-af93-a3e54e226d19" xsi:nil="true"/>
    <lcf76f155ced4ddcb4097134ff3c332f xmlns="c5ed5643-1602-4064-a57f-14c03643e739">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1FC0BB9-DAC3-4846-AB3F-55ED7F79945B}">
  <ds:schemaRefs>
    <ds:schemaRef ds:uri="http://schemas.microsoft.com/sharepoint/v3/contenttype/forms"/>
  </ds:schemaRefs>
</ds:datastoreItem>
</file>

<file path=customXml/itemProps2.xml><?xml version="1.0" encoding="utf-8"?>
<ds:datastoreItem xmlns:ds="http://schemas.openxmlformats.org/officeDocument/2006/customXml" ds:itemID="{EAE70F72-B91B-4455-8B85-FA172BA0656C}">
  <ds:schemaRefs>
    <ds:schemaRef ds:uri="35d95f34-e8a1-40b9-af93-a3e54e226d19"/>
    <ds:schemaRef ds:uri="c5ed5643-1602-4064-a57f-14c03643e73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91C3E24-BA53-4EAC-BAA7-5D5B4C558B20}">
  <ds:schemaRefs>
    <ds:schemaRef ds:uri="http://purl.org/dc/terms/"/>
    <ds:schemaRef ds:uri="c5ed5643-1602-4064-a57f-14c03643e739"/>
    <ds:schemaRef ds:uri="http://schemas.microsoft.com/office/2006/documentManagement/types"/>
    <ds:schemaRef ds:uri="http://schemas.microsoft.com/office/infopath/2007/PartnerControls"/>
    <ds:schemaRef ds:uri="http://purl.org/dc/elements/1.1/"/>
    <ds:schemaRef ds:uri="35d95f34-e8a1-40b9-af93-a3e54e226d19"/>
    <ds:schemaRef ds:uri="http://schemas.microsoft.com/office/2006/metadata/propertie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367</TotalTime>
  <Words>1058</Words>
  <Application>Microsoft Office PowerPoint</Application>
  <PresentationFormat>寬螢幕</PresentationFormat>
  <Paragraphs>132</Paragraphs>
  <Slides>4</Slides>
  <Notes>2</Notes>
  <HiddenSlides>3</HiddenSlides>
  <MMClips>0</MMClips>
  <ScaleCrop>false</ScaleCrop>
  <HeadingPairs>
    <vt:vector size="6" baseType="variant">
      <vt:variant>
        <vt:lpstr>使用字型</vt:lpstr>
      </vt:variant>
      <vt:variant>
        <vt:i4>9</vt:i4>
      </vt:variant>
      <vt:variant>
        <vt:lpstr>佈景主題</vt:lpstr>
      </vt:variant>
      <vt:variant>
        <vt:i4>4</vt:i4>
      </vt:variant>
      <vt:variant>
        <vt:lpstr>投影片標題</vt:lpstr>
      </vt:variant>
      <vt:variant>
        <vt:i4>4</vt:i4>
      </vt:variant>
    </vt:vector>
  </HeadingPairs>
  <TitlesOfParts>
    <vt:vector size="17" baseType="lpstr">
      <vt:lpstr>Arial Unicode MS</vt:lpstr>
      <vt:lpstr>Meiryo</vt:lpstr>
      <vt:lpstr>Meiryo UI</vt:lpstr>
      <vt:lpstr>Microsoft YaHei</vt:lpstr>
      <vt:lpstr>MS Gothic</vt:lpstr>
      <vt:lpstr>游ゴシック</vt:lpstr>
      <vt:lpstr>游ゴシック</vt:lpstr>
      <vt:lpstr>新細明體</vt:lpstr>
      <vt:lpstr>Arial</vt:lpstr>
      <vt:lpstr>AGC_PPT_4-3_Ja</vt:lpstr>
      <vt:lpstr>1_AGC_PPT_4-3_Ja</vt:lpstr>
      <vt:lpstr>3_AGC_PPT_4-3_Ja</vt:lpstr>
      <vt:lpstr>4_AGC_PPT_4-3_Ja</vt:lpstr>
      <vt:lpstr>0.2㎜&amp;0.15㎜超薄板生産の困難度-窯/成形/徐冷</vt:lpstr>
      <vt:lpstr>板厚制御 ⇒ Pull/ Top Roller / Heater出力/ Lehr Speed</vt:lpstr>
      <vt:lpstr>薄板生産性向上-HOT調查と改善</vt:lpstr>
      <vt:lpstr>薄板生産性向上-COLD調查と改善</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久保 岳(Kubo Takashi)/AGC/電・デ・生産・生管</dc:creator>
  <cp:lastModifiedBy>陳 俊碩(chen chunshuo)/ADT/雲林・製１・生產推進</cp:lastModifiedBy>
  <cp:revision>9</cp:revision>
  <dcterms:created xsi:type="dcterms:W3CDTF">2022-02-01T13:02:47Z</dcterms:created>
  <dcterms:modified xsi:type="dcterms:W3CDTF">2023-12-27T08:26:54Z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0x010100AEE9FCF6597E5649832920905168FDF2</vt:lpwstr>
  </property>
  <property fmtid="{D5CDD505-2E9C-101B-9397-08002B2CF9AE}" pid="3" name="MediaServiceImageTags">
    <vt:lpwstr/>
  </property>
</Properties>
</file>

<file path=docProps/thumbnail.jpeg>
</file>